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946900" cx="11430000"/>
  <p:notesSz cx="11430000" cy="6946900"/>
  <p:embeddedFontLst>
    <p:embeddedFont>
      <p:font typeface="Century Gothic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428275-E3A5-467D-80F7-52211CC19E6B}">
  <a:tblStyle styleId="{7C428275-E3A5-467D-80F7-52211CC19E6B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CenturyGothic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CenturyGothic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CenturyGothic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953000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6473825" y="0"/>
            <a:ext cx="4953000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786188" y="868363"/>
            <a:ext cx="3857625" cy="23447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143000" y="3343275"/>
            <a:ext cx="9144000" cy="2735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99238"/>
            <a:ext cx="4953000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473825" y="6599238"/>
            <a:ext cx="4953000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:notes"/>
          <p:cNvSpPr txBox="1"/>
          <p:nvPr>
            <p:ph idx="1" type="body"/>
          </p:nvPr>
        </p:nvSpPr>
        <p:spPr>
          <a:xfrm>
            <a:off x="1143000" y="3343275"/>
            <a:ext cx="9144000" cy="2735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:notes"/>
          <p:cNvSpPr/>
          <p:nvPr>
            <p:ph idx="2" type="sldImg"/>
          </p:nvPr>
        </p:nvSpPr>
        <p:spPr>
          <a:xfrm>
            <a:off x="3786188" y="868363"/>
            <a:ext cx="3857625" cy="23447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:notes"/>
          <p:cNvSpPr txBox="1"/>
          <p:nvPr>
            <p:ph idx="1" type="body"/>
          </p:nvPr>
        </p:nvSpPr>
        <p:spPr>
          <a:xfrm>
            <a:off x="1143000" y="3343275"/>
            <a:ext cx="9144000" cy="2735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8:notes"/>
          <p:cNvSpPr/>
          <p:nvPr>
            <p:ph idx="2" type="sldImg"/>
          </p:nvPr>
        </p:nvSpPr>
        <p:spPr>
          <a:xfrm>
            <a:off x="3786188" y="868363"/>
            <a:ext cx="3857625" cy="23447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a65cc68e6_0_0:notes"/>
          <p:cNvSpPr/>
          <p:nvPr>
            <p:ph idx="2" type="sldImg"/>
          </p:nvPr>
        </p:nvSpPr>
        <p:spPr>
          <a:xfrm>
            <a:off x="3786188" y="868363"/>
            <a:ext cx="3857700" cy="234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4a65cc68e6_0_0:notes"/>
          <p:cNvSpPr txBox="1"/>
          <p:nvPr>
            <p:ph idx="1" type="body"/>
          </p:nvPr>
        </p:nvSpPr>
        <p:spPr>
          <a:xfrm>
            <a:off x="1143000" y="3343275"/>
            <a:ext cx="9144000" cy="273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4a65cc68e6_0_0:notes"/>
          <p:cNvSpPr txBox="1"/>
          <p:nvPr>
            <p:ph idx="12" type="sldNum"/>
          </p:nvPr>
        </p:nvSpPr>
        <p:spPr>
          <a:xfrm>
            <a:off x="6473825" y="6599238"/>
            <a:ext cx="4953000" cy="34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:notes"/>
          <p:cNvSpPr txBox="1"/>
          <p:nvPr>
            <p:ph idx="1" type="body"/>
          </p:nvPr>
        </p:nvSpPr>
        <p:spPr>
          <a:xfrm>
            <a:off x="1143000" y="3343275"/>
            <a:ext cx="9144000" cy="2735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:notes"/>
          <p:cNvSpPr/>
          <p:nvPr>
            <p:ph idx="2" type="sldImg"/>
          </p:nvPr>
        </p:nvSpPr>
        <p:spPr>
          <a:xfrm>
            <a:off x="3786188" y="868363"/>
            <a:ext cx="3857625" cy="23447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:notes"/>
          <p:cNvSpPr txBox="1"/>
          <p:nvPr>
            <p:ph idx="1" type="body"/>
          </p:nvPr>
        </p:nvSpPr>
        <p:spPr>
          <a:xfrm>
            <a:off x="1143000" y="3343275"/>
            <a:ext cx="9144000" cy="2735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:notes"/>
          <p:cNvSpPr/>
          <p:nvPr>
            <p:ph idx="2" type="sldImg"/>
          </p:nvPr>
        </p:nvSpPr>
        <p:spPr>
          <a:xfrm>
            <a:off x="3786188" y="868363"/>
            <a:ext cx="3857625" cy="23447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a65cc68e6_0_7:notes"/>
          <p:cNvSpPr/>
          <p:nvPr>
            <p:ph idx="2" type="sldImg"/>
          </p:nvPr>
        </p:nvSpPr>
        <p:spPr>
          <a:xfrm>
            <a:off x="3786188" y="868363"/>
            <a:ext cx="3857700" cy="234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a65cc68e6_0_7:notes"/>
          <p:cNvSpPr txBox="1"/>
          <p:nvPr>
            <p:ph idx="1" type="body"/>
          </p:nvPr>
        </p:nvSpPr>
        <p:spPr>
          <a:xfrm>
            <a:off x="1143000" y="3343275"/>
            <a:ext cx="9144000" cy="273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4a65cc68e6_0_7:notes"/>
          <p:cNvSpPr txBox="1"/>
          <p:nvPr>
            <p:ph idx="12" type="sldNum"/>
          </p:nvPr>
        </p:nvSpPr>
        <p:spPr>
          <a:xfrm>
            <a:off x="6473825" y="6599238"/>
            <a:ext cx="4953000" cy="34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:notes"/>
          <p:cNvSpPr/>
          <p:nvPr>
            <p:ph idx="2" type="sldImg"/>
          </p:nvPr>
        </p:nvSpPr>
        <p:spPr>
          <a:xfrm>
            <a:off x="3786188" y="868363"/>
            <a:ext cx="3857625" cy="23447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4:notes"/>
          <p:cNvSpPr txBox="1"/>
          <p:nvPr>
            <p:ph idx="1" type="body"/>
          </p:nvPr>
        </p:nvSpPr>
        <p:spPr>
          <a:xfrm>
            <a:off x="1143000" y="3343275"/>
            <a:ext cx="9144000" cy="2735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:notes"/>
          <p:cNvSpPr txBox="1"/>
          <p:nvPr>
            <p:ph idx="12" type="sldNum"/>
          </p:nvPr>
        </p:nvSpPr>
        <p:spPr>
          <a:xfrm>
            <a:off x="6473825" y="6599238"/>
            <a:ext cx="4953000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:notes"/>
          <p:cNvSpPr txBox="1"/>
          <p:nvPr>
            <p:ph idx="1" type="body"/>
          </p:nvPr>
        </p:nvSpPr>
        <p:spPr>
          <a:xfrm>
            <a:off x="1143000" y="3343275"/>
            <a:ext cx="9144000" cy="2735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:notes"/>
          <p:cNvSpPr/>
          <p:nvPr>
            <p:ph idx="2" type="sldImg"/>
          </p:nvPr>
        </p:nvSpPr>
        <p:spPr>
          <a:xfrm>
            <a:off x="3786188" y="868363"/>
            <a:ext cx="3857625" cy="23447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:notes"/>
          <p:cNvSpPr txBox="1"/>
          <p:nvPr>
            <p:ph idx="1" type="body"/>
          </p:nvPr>
        </p:nvSpPr>
        <p:spPr>
          <a:xfrm>
            <a:off x="1143000" y="3343275"/>
            <a:ext cx="9144000" cy="2735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6:notes"/>
          <p:cNvSpPr/>
          <p:nvPr>
            <p:ph idx="2" type="sldImg"/>
          </p:nvPr>
        </p:nvSpPr>
        <p:spPr>
          <a:xfrm>
            <a:off x="3786188" y="868363"/>
            <a:ext cx="3857625" cy="23447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:notes"/>
          <p:cNvSpPr txBox="1"/>
          <p:nvPr>
            <p:ph idx="1" type="body"/>
          </p:nvPr>
        </p:nvSpPr>
        <p:spPr>
          <a:xfrm>
            <a:off x="1143000" y="3343275"/>
            <a:ext cx="9144000" cy="2735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7:notes"/>
          <p:cNvSpPr/>
          <p:nvPr>
            <p:ph idx="2" type="sldImg"/>
          </p:nvPr>
        </p:nvSpPr>
        <p:spPr>
          <a:xfrm>
            <a:off x="3786188" y="868363"/>
            <a:ext cx="3857625" cy="23447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"/>
          <p:cNvSpPr txBox="1"/>
          <p:nvPr>
            <p:ph type="title"/>
          </p:nvPr>
        </p:nvSpPr>
        <p:spPr>
          <a:xfrm>
            <a:off x="1082769" y="986290"/>
            <a:ext cx="8213825" cy="71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1" type="body"/>
          </p:nvPr>
        </p:nvSpPr>
        <p:spPr>
          <a:xfrm>
            <a:off x="1082770" y="2637249"/>
            <a:ext cx="8213824" cy="3460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1"/>
          <p:cNvGrpSpPr/>
          <p:nvPr/>
        </p:nvGrpSpPr>
        <p:grpSpPr>
          <a:xfrm>
            <a:off x="0" y="-2403"/>
            <a:ext cx="11430000" cy="6956044"/>
            <a:chOff x="0" y="-2373"/>
            <a:chExt cx="12192000" cy="6867027"/>
          </a:xfrm>
        </p:grpSpPr>
        <p:sp>
          <p:nvSpPr>
            <p:cNvPr id="119" name="Google Shape;119;p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7" name="Google Shape;127;p11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29" name="Google Shape;129;p11"/>
          <p:cNvSpPr txBox="1"/>
          <p:nvPr>
            <p:ph type="title"/>
          </p:nvPr>
        </p:nvSpPr>
        <p:spPr>
          <a:xfrm>
            <a:off x="1081788" y="1715283"/>
            <a:ext cx="3618994" cy="17581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75"/>
              <a:buFont typeface="Century Gothic"/>
              <a:buNone/>
              <a:defRPr b="0" sz="3375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1"/>
          <p:cNvSpPr/>
          <p:nvPr>
            <p:ph idx="2" type="pic"/>
          </p:nvPr>
        </p:nvSpPr>
        <p:spPr>
          <a:xfrm>
            <a:off x="6138629" y="1157817"/>
            <a:ext cx="3025493" cy="4631267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31" name="Google Shape;131;p11"/>
          <p:cNvSpPr txBox="1"/>
          <p:nvPr>
            <p:ph idx="1" type="body"/>
          </p:nvPr>
        </p:nvSpPr>
        <p:spPr>
          <a:xfrm>
            <a:off x="1082770" y="3705013"/>
            <a:ext cx="3618011" cy="1389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sp>
        <p:nvSpPr>
          <p:cNvPr id="132" name="Google Shape;132;p11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1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1"/>
          <p:cNvSpPr/>
          <p:nvPr/>
        </p:nvSpPr>
        <p:spPr>
          <a:xfrm>
            <a:off x="9785449" y="0"/>
            <a:ext cx="642938" cy="1157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2"/>
          <p:cNvGrpSpPr/>
          <p:nvPr/>
        </p:nvGrpSpPr>
        <p:grpSpPr>
          <a:xfrm>
            <a:off x="0" y="-2403"/>
            <a:ext cx="11430000" cy="6956044"/>
            <a:chOff x="0" y="-2373"/>
            <a:chExt cx="12192000" cy="6867027"/>
          </a:xfrm>
        </p:grpSpPr>
        <p:sp>
          <p:nvSpPr>
            <p:cNvPr id="138" name="Google Shape;138;p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2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2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6" name="Google Shape;146;p1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7" name="Google Shape;147;p12"/>
          <p:cNvSpPr txBox="1"/>
          <p:nvPr>
            <p:ph type="title"/>
          </p:nvPr>
        </p:nvSpPr>
        <p:spPr>
          <a:xfrm>
            <a:off x="1082772" y="5031057"/>
            <a:ext cx="8274053" cy="5740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Century Gothic"/>
              <a:buNone/>
              <a:defRPr b="0" sz="22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2"/>
          <p:cNvSpPr/>
          <p:nvPr>
            <p:ph idx="2" type="pic"/>
          </p:nvPr>
        </p:nvSpPr>
        <p:spPr>
          <a:xfrm>
            <a:off x="1082771" y="694690"/>
            <a:ext cx="8274054" cy="347345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49" name="Google Shape;149;p12"/>
          <p:cNvSpPr txBox="1"/>
          <p:nvPr>
            <p:ph idx="1" type="body"/>
          </p:nvPr>
        </p:nvSpPr>
        <p:spPr>
          <a:xfrm>
            <a:off x="1082771" y="5608437"/>
            <a:ext cx="8274053" cy="500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sp>
        <p:nvSpPr>
          <p:cNvPr id="150" name="Google Shape;150;p12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2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2"/>
          <p:cNvSpPr/>
          <p:nvPr/>
        </p:nvSpPr>
        <p:spPr>
          <a:xfrm>
            <a:off x="9785449" y="0"/>
            <a:ext cx="642938" cy="1157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 showMasterSp="0">
  <p:cSld name="Title and Caption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3"/>
          <p:cNvGrpSpPr/>
          <p:nvPr/>
        </p:nvGrpSpPr>
        <p:grpSpPr>
          <a:xfrm>
            <a:off x="0" y="-2403"/>
            <a:ext cx="11430000" cy="6956044"/>
            <a:chOff x="0" y="-2373"/>
            <a:chExt cx="12192000" cy="6867027"/>
          </a:xfrm>
        </p:grpSpPr>
        <p:sp>
          <p:nvSpPr>
            <p:cNvPr id="156" name="Google Shape;156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4" name="Google Shape;164;p1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5" name="Google Shape;165;p13"/>
          <p:cNvSpPr txBox="1"/>
          <p:nvPr>
            <p:ph type="title"/>
          </p:nvPr>
        </p:nvSpPr>
        <p:spPr>
          <a:xfrm>
            <a:off x="1082770" y="1077201"/>
            <a:ext cx="8274055" cy="1397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50"/>
              <a:buFont typeface="Century Gothic"/>
              <a:buNone/>
              <a:defRPr sz="37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3"/>
          <p:cNvSpPr txBox="1"/>
          <p:nvPr>
            <p:ph idx="1" type="body"/>
          </p:nvPr>
        </p:nvSpPr>
        <p:spPr>
          <a:xfrm>
            <a:off x="1082770" y="3589232"/>
            <a:ext cx="8274055" cy="2508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350"/>
              <a:buNone/>
              <a:defRPr sz="1687"/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sp>
        <p:nvSpPr>
          <p:cNvPr id="167" name="Google Shape;167;p13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3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3"/>
          <p:cNvSpPr/>
          <p:nvPr/>
        </p:nvSpPr>
        <p:spPr>
          <a:xfrm>
            <a:off x="9785449" y="0"/>
            <a:ext cx="642938" cy="1157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 showMasterSp="0">
  <p:cSld name="Quote with Caption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4"/>
          <p:cNvGrpSpPr/>
          <p:nvPr/>
        </p:nvGrpSpPr>
        <p:grpSpPr>
          <a:xfrm>
            <a:off x="0" y="-2403"/>
            <a:ext cx="11430000" cy="6956044"/>
            <a:chOff x="0" y="-2373"/>
            <a:chExt cx="12192000" cy="6867027"/>
          </a:xfrm>
        </p:grpSpPr>
        <p:sp>
          <p:nvSpPr>
            <p:cNvPr id="173" name="Google Shape;173;p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1" name="Google Shape;181;p1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82" name="Google Shape;182;p14"/>
          <p:cNvSpPr txBox="1"/>
          <p:nvPr/>
        </p:nvSpPr>
        <p:spPr>
          <a:xfrm>
            <a:off x="9111973" y="2665931"/>
            <a:ext cx="751793" cy="14964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83" name="Google Shape;183;p14"/>
          <p:cNvSpPr txBox="1"/>
          <p:nvPr/>
        </p:nvSpPr>
        <p:spPr>
          <a:xfrm>
            <a:off x="842151" y="598755"/>
            <a:ext cx="751793" cy="14964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84" name="Google Shape;184;p14"/>
          <p:cNvSpPr txBox="1"/>
          <p:nvPr>
            <p:ph type="title"/>
          </p:nvPr>
        </p:nvSpPr>
        <p:spPr>
          <a:xfrm>
            <a:off x="1483011" y="993228"/>
            <a:ext cx="7925537" cy="2733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50"/>
              <a:buFont typeface="Century Gothic"/>
              <a:buNone/>
              <a:defRPr sz="37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4"/>
          <p:cNvSpPr txBox="1"/>
          <p:nvPr>
            <p:ph idx="1" type="body"/>
          </p:nvPr>
        </p:nvSpPr>
        <p:spPr>
          <a:xfrm>
            <a:off x="1824324" y="3726454"/>
            <a:ext cx="7242911" cy="346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050"/>
              <a:buNone/>
              <a:defRPr b="0" i="0" sz="1313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sp>
        <p:nvSpPr>
          <p:cNvPr id="186" name="Google Shape;186;p14"/>
          <p:cNvSpPr txBox="1"/>
          <p:nvPr>
            <p:ph idx="2" type="body"/>
          </p:nvPr>
        </p:nvSpPr>
        <p:spPr>
          <a:xfrm>
            <a:off x="1082770" y="4407054"/>
            <a:ext cx="8274055" cy="1698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350"/>
              <a:buNone/>
              <a:defRPr sz="1687"/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sp>
        <p:nvSpPr>
          <p:cNvPr id="187" name="Google Shape;187;p14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4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4"/>
          <p:cNvSpPr/>
          <p:nvPr/>
        </p:nvSpPr>
        <p:spPr>
          <a:xfrm>
            <a:off x="9785449" y="0"/>
            <a:ext cx="642938" cy="1157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4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 showMasterSp="0">
  <p:cSld name="Name Card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5"/>
          <p:cNvGrpSpPr/>
          <p:nvPr/>
        </p:nvGrpSpPr>
        <p:grpSpPr>
          <a:xfrm>
            <a:off x="0" y="-2403"/>
            <a:ext cx="11430000" cy="6956044"/>
            <a:chOff x="0" y="-2373"/>
            <a:chExt cx="12192000" cy="6867027"/>
          </a:xfrm>
        </p:grpSpPr>
        <p:sp>
          <p:nvSpPr>
            <p:cNvPr id="193" name="Google Shape;193;p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01" name="Google Shape;201;p15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2" name="Google Shape;202;p15"/>
          <p:cNvSpPr txBox="1"/>
          <p:nvPr>
            <p:ph type="title"/>
          </p:nvPr>
        </p:nvSpPr>
        <p:spPr>
          <a:xfrm>
            <a:off x="1082770" y="2401398"/>
            <a:ext cx="8274056" cy="18461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50"/>
              <a:buFont typeface="Century Gothic"/>
              <a:buNone/>
              <a:defRPr b="0" sz="375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5"/>
          <p:cNvSpPr txBox="1"/>
          <p:nvPr>
            <p:ph idx="1" type="body"/>
          </p:nvPr>
        </p:nvSpPr>
        <p:spPr>
          <a:xfrm>
            <a:off x="1082770" y="5098312"/>
            <a:ext cx="8274055" cy="871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500"/>
              <a:buNone/>
              <a:defRPr sz="1875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1350"/>
              <a:buNone/>
              <a:defRPr sz="1687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4" name="Google Shape;204;p15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5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5"/>
          <p:cNvSpPr/>
          <p:nvPr/>
        </p:nvSpPr>
        <p:spPr>
          <a:xfrm>
            <a:off x="9785449" y="0"/>
            <a:ext cx="642938" cy="1157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5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"/>
          <p:cNvSpPr txBox="1"/>
          <p:nvPr>
            <p:ph type="title"/>
          </p:nvPr>
        </p:nvSpPr>
        <p:spPr>
          <a:xfrm>
            <a:off x="1082769" y="986290"/>
            <a:ext cx="8213825" cy="71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75"/>
              <a:buFont typeface="Century Gothic"/>
              <a:buNone/>
              <a:defRPr sz="3375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6"/>
          <p:cNvSpPr txBox="1"/>
          <p:nvPr>
            <p:ph idx="1" type="body"/>
          </p:nvPr>
        </p:nvSpPr>
        <p:spPr>
          <a:xfrm>
            <a:off x="1082769" y="2651227"/>
            <a:ext cx="2933595" cy="5837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800"/>
              <a:buNone/>
              <a:defRPr b="0" sz="225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1500"/>
              <a:buNone/>
              <a:defRPr b="1" sz="187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1350"/>
              <a:buNone/>
              <a:defRPr b="1" sz="1687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9pPr>
          </a:lstStyle>
          <a:p/>
        </p:txBody>
      </p:sp>
      <p:sp>
        <p:nvSpPr>
          <p:cNvPr id="211" name="Google Shape;211;p16"/>
          <p:cNvSpPr txBox="1"/>
          <p:nvPr>
            <p:ph idx="2" type="body"/>
          </p:nvPr>
        </p:nvSpPr>
        <p:spPr>
          <a:xfrm>
            <a:off x="1082769" y="3234959"/>
            <a:ext cx="2933595" cy="2870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/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sp>
        <p:nvSpPr>
          <p:cNvPr id="212" name="Google Shape;212;p16"/>
          <p:cNvSpPr txBox="1"/>
          <p:nvPr>
            <p:ph idx="3" type="body"/>
          </p:nvPr>
        </p:nvSpPr>
        <p:spPr>
          <a:xfrm>
            <a:off x="4230676" y="2637251"/>
            <a:ext cx="2948794" cy="5837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800"/>
              <a:buNone/>
              <a:defRPr b="0" sz="225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1500"/>
              <a:buNone/>
              <a:defRPr b="1" sz="187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1350"/>
              <a:buNone/>
              <a:defRPr b="1" sz="1687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9pPr>
          </a:lstStyle>
          <a:p/>
        </p:txBody>
      </p:sp>
      <p:sp>
        <p:nvSpPr>
          <p:cNvPr id="213" name="Google Shape;213;p16"/>
          <p:cNvSpPr txBox="1"/>
          <p:nvPr>
            <p:ph idx="4" type="body"/>
          </p:nvPr>
        </p:nvSpPr>
        <p:spPr>
          <a:xfrm>
            <a:off x="4230676" y="3234960"/>
            <a:ext cx="2948794" cy="287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/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sp>
        <p:nvSpPr>
          <p:cNvPr id="214" name="Google Shape;214;p16"/>
          <p:cNvSpPr txBox="1"/>
          <p:nvPr>
            <p:ph idx="5" type="body"/>
          </p:nvPr>
        </p:nvSpPr>
        <p:spPr>
          <a:xfrm>
            <a:off x="7393782" y="2651227"/>
            <a:ext cx="2963465" cy="5837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800"/>
              <a:buNone/>
              <a:defRPr b="0" sz="225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1500"/>
              <a:buNone/>
              <a:defRPr b="1" sz="187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1350"/>
              <a:buNone/>
              <a:defRPr b="1" sz="1687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9pPr>
          </a:lstStyle>
          <a:p/>
        </p:txBody>
      </p:sp>
      <p:sp>
        <p:nvSpPr>
          <p:cNvPr id="215" name="Google Shape;215;p16"/>
          <p:cNvSpPr txBox="1"/>
          <p:nvPr>
            <p:ph idx="6" type="body"/>
          </p:nvPr>
        </p:nvSpPr>
        <p:spPr>
          <a:xfrm>
            <a:off x="7393782" y="3234960"/>
            <a:ext cx="2966924" cy="28702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/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cxnSp>
        <p:nvCxnSpPr>
          <p:cNvPr id="216" name="Google Shape;216;p16"/>
          <p:cNvCxnSpPr/>
          <p:nvPr/>
        </p:nvCxnSpPr>
        <p:spPr>
          <a:xfrm>
            <a:off x="4128723" y="2602944"/>
            <a:ext cx="0" cy="353777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784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16"/>
          <p:cNvCxnSpPr/>
          <p:nvPr/>
        </p:nvCxnSpPr>
        <p:spPr>
          <a:xfrm>
            <a:off x="7286626" y="2602944"/>
            <a:ext cx="0" cy="353777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784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16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6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6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 txBox="1"/>
          <p:nvPr>
            <p:ph type="title"/>
          </p:nvPr>
        </p:nvSpPr>
        <p:spPr>
          <a:xfrm>
            <a:off x="1082769" y="986290"/>
            <a:ext cx="8213825" cy="71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75"/>
              <a:buFont typeface="Century Gothic"/>
              <a:buNone/>
              <a:defRPr sz="3375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17"/>
          <p:cNvSpPr txBox="1"/>
          <p:nvPr>
            <p:ph idx="1" type="body"/>
          </p:nvPr>
        </p:nvSpPr>
        <p:spPr>
          <a:xfrm>
            <a:off x="1082768" y="4591604"/>
            <a:ext cx="2859787" cy="5837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800"/>
              <a:buNone/>
              <a:defRPr b="0" sz="225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1500"/>
              <a:buNone/>
              <a:defRPr b="1" sz="187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1350"/>
              <a:buNone/>
              <a:defRPr b="1" sz="1687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9pPr>
          </a:lstStyle>
          <a:p/>
        </p:txBody>
      </p:sp>
      <p:sp>
        <p:nvSpPr>
          <p:cNvPr id="224" name="Google Shape;224;p17"/>
          <p:cNvSpPr/>
          <p:nvPr>
            <p:ph idx="2" type="pic"/>
          </p:nvPr>
        </p:nvSpPr>
        <p:spPr>
          <a:xfrm>
            <a:off x="1251143" y="2637249"/>
            <a:ext cx="2523039" cy="1612141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25" name="Google Shape;225;p17"/>
          <p:cNvSpPr txBox="1"/>
          <p:nvPr>
            <p:ph idx="3" type="body"/>
          </p:nvPr>
        </p:nvSpPr>
        <p:spPr>
          <a:xfrm>
            <a:off x="1082769" y="5175337"/>
            <a:ext cx="2859785" cy="92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/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sp>
        <p:nvSpPr>
          <p:cNvPr id="226" name="Google Shape;226;p17"/>
          <p:cNvSpPr txBox="1"/>
          <p:nvPr>
            <p:ph idx="4" type="body"/>
          </p:nvPr>
        </p:nvSpPr>
        <p:spPr>
          <a:xfrm>
            <a:off x="4286754" y="4591605"/>
            <a:ext cx="2856343" cy="6595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800"/>
              <a:buNone/>
              <a:defRPr b="0" sz="225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1500"/>
              <a:buNone/>
              <a:defRPr b="1" sz="187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1350"/>
              <a:buNone/>
              <a:defRPr b="1" sz="1687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9pPr>
          </a:lstStyle>
          <a:p/>
        </p:txBody>
      </p:sp>
      <p:sp>
        <p:nvSpPr>
          <p:cNvPr id="227" name="Google Shape;227;p17"/>
          <p:cNvSpPr/>
          <p:nvPr>
            <p:ph idx="5" type="pic"/>
          </p:nvPr>
        </p:nvSpPr>
        <p:spPr>
          <a:xfrm>
            <a:off x="4451685" y="2637249"/>
            <a:ext cx="2523038" cy="1612141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28" name="Google Shape;228;p17"/>
          <p:cNvSpPr txBox="1"/>
          <p:nvPr>
            <p:ph idx="6" type="body"/>
          </p:nvPr>
        </p:nvSpPr>
        <p:spPr>
          <a:xfrm>
            <a:off x="4283311" y="5251202"/>
            <a:ext cx="2859786" cy="853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/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sp>
        <p:nvSpPr>
          <p:cNvPr id="229" name="Google Shape;229;p17"/>
          <p:cNvSpPr txBox="1"/>
          <p:nvPr>
            <p:ph idx="7" type="body"/>
          </p:nvPr>
        </p:nvSpPr>
        <p:spPr>
          <a:xfrm>
            <a:off x="7484469" y="4591606"/>
            <a:ext cx="2859786" cy="6595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800"/>
              <a:buNone/>
              <a:defRPr b="0" sz="225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1500"/>
              <a:buNone/>
              <a:defRPr b="1" sz="187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1350"/>
              <a:buNone/>
              <a:defRPr b="1" sz="1687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9pPr>
          </a:lstStyle>
          <a:p/>
        </p:txBody>
      </p:sp>
      <p:sp>
        <p:nvSpPr>
          <p:cNvPr id="230" name="Google Shape;230;p17"/>
          <p:cNvSpPr/>
          <p:nvPr>
            <p:ph idx="8" type="pic"/>
          </p:nvPr>
        </p:nvSpPr>
        <p:spPr>
          <a:xfrm>
            <a:off x="7652842" y="2637249"/>
            <a:ext cx="2523039" cy="1612141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31" name="Google Shape;231;p17"/>
          <p:cNvSpPr txBox="1"/>
          <p:nvPr>
            <p:ph idx="9" type="body"/>
          </p:nvPr>
        </p:nvSpPr>
        <p:spPr>
          <a:xfrm>
            <a:off x="7484470" y="5251201"/>
            <a:ext cx="2859785" cy="853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/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cxnSp>
        <p:nvCxnSpPr>
          <p:cNvPr id="232" name="Google Shape;232;p17"/>
          <p:cNvCxnSpPr/>
          <p:nvPr/>
        </p:nvCxnSpPr>
        <p:spPr>
          <a:xfrm>
            <a:off x="4113893" y="2637249"/>
            <a:ext cx="0" cy="356319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Google Shape;233;p17"/>
          <p:cNvCxnSpPr/>
          <p:nvPr/>
        </p:nvCxnSpPr>
        <p:spPr>
          <a:xfrm>
            <a:off x="7314286" y="2637249"/>
            <a:ext cx="0" cy="3537773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4" name="Google Shape;234;p17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17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7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 txBox="1"/>
          <p:nvPr>
            <p:ph type="title"/>
          </p:nvPr>
        </p:nvSpPr>
        <p:spPr>
          <a:xfrm>
            <a:off x="1082769" y="986290"/>
            <a:ext cx="8274056" cy="71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18"/>
          <p:cNvSpPr txBox="1"/>
          <p:nvPr>
            <p:ph idx="1" type="body"/>
          </p:nvPr>
        </p:nvSpPr>
        <p:spPr>
          <a:xfrm rot="5400000">
            <a:off x="3459390" y="260629"/>
            <a:ext cx="3460585" cy="8213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0" name="Google Shape;240;p18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8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8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19"/>
          <p:cNvGrpSpPr/>
          <p:nvPr/>
        </p:nvGrpSpPr>
        <p:grpSpPr>
          <a:xfrm>
            <a:off x="0" y="-2403"/>
            <a:ext cx="11430000" cy="6956044"/>
            <a:chOff x="0" y="-2373"/>
            <a:chExt cx="12192000" cy="6867027"/>
          </a:xfrm>
        </p:grpSpPr>
        <p:sp>
          <p:nvSpPr>
            <p:cNvPr id="245" name="Google Shape;245;p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54" name="Google Shape;254;p19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55" name="Google Shape;255;p19"/>
          <p:cNvSpPr txBox="1"/>
          <p:nvPr>
            <p:ph type="title"/>
          </p:nvPr>
        </p:nvSpPr>
        <p:spPr>
          <a:xfrm rot="5400000">
            <a:off x="6298417" y="3037332"/>
            <a:ext cx="4810145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19"/>
          <p:cNvSpPr txBox="1"/>
          <p:nvPr>
            <p:ph idx="1" type="body"/>
          </p:nvPr>
        </p:nvSpPr>
        <p:spPr>
          <a:xfrm rot="5400000">
            <a:off x="1606234" y="771577"/>
            <a:ext cx="4810146" cy="5857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57" name="Google Shape;257;p19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19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9"/>
          <p:cNvSpPr/>
          <p:nvPr/>
        </p:nvSpPr>
        <p:spPr>
          <a:xfrm>
            <a:off x="9785449" y="0"/>
            <a:ext cx="642938" cy="1157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 txBox="1"/>
          <p:nvPr>
            <p:ph type="title"/>
          </p:nvPr>
        </p:nvSpPr>
        <p:spPr>
          <a:xfrm>
            <a:off x="1082769" y="986290"/>
            <a:ext cx="8213825" cy="71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D45"/>
              </a:buClr>
              <a:buSzPts val="3350"/>
              <a:buFont typeface="Lucida Sans"/>
              <a:buNone/>
              <a:defRPr b="0" i="0" sz="3350">
                <a:solidFill>
                  <a:srgbClr val="262D4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" type="body"/>
          </p:nvPr>
        </p:nvSpPr>
        <p:spPr>
          <a:xfrm>
            <a:off x="571500" y="1383093"/>
            <a:ext cx="4972050" cy="3968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4350" lvl="0" marL="457200" algn="l">
              <a:spcBef>
                <a:spcPts val="938"/>
              </a:spcBef>
              <a:spcAft>
                <a:spcPts val="0"/>
              </a:spcAft>
              <a:buSzPts val="1350"/>
              <a:buChar char="►"/>
              <a:defRPr/>
            </a:lvl1pPr>
            <a:lvl2pPr indent="-320040" lvl="1" marL="914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2" type="body"/>
          </p:nvPr>
        </p:nvSpPr>
        <p:spPr>
          <a:xfrm>
            <a:off x="5886450" y="1383093"/>
            <a:ext cx="4972050" cy="3968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4350" lvl="0" marL="457200" algn="l">
              <a:spcBef>
                <a:spcPts val="938"/>
              </a:spcBef>
              <a:spcAft>
                <a:spcPts val="0"/>
              </a:spcAft>
              <a:buSzPts val="1350"/>
              <a:buChar char="►"/>
              <a:defRPr/>
            </a:lvl1pPr>
            <a:lvl2pPr indent="-320040" lvl="1" marL="914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2625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4"/>
          <p:cNvGrpSpPr/>
          <p:nvPr/>
        </p:nvGrpSpPr>
        <p:grpSpPr>
          <a:xfrm>
            <a:off x="0" y="-2403"/>
            <a:ext cx="11430000" cy="6956044"/>
            <a:chOff x="0" y="-2373"/>
            <a:chExt cx="12192000" cy="6867027"/>
          </a:xfrm>
        </p:grpSpPr>
        <p:sp>
          <p:nvSpPr>
            <p:cNvPr id="41" name="Google Shape;41;p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48" name="Google Shape;48;p4"/>
          <p:cNvSpPr txBox="1"/>
          <p:nvPr>
            <p:ph type="ctrTitle"/>
          </p:nvPr>
        </p:nvSpPr>
        <p:spPr>
          <a:xfrm>
            <a:off x="1082771" y="2126952"/>
            <a:ext cx="8274054" cy="27123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63"/>
              <a:buFont typeface="Century Gothic"/>
              <a:buNone/>
              <a:defRPr sz="5063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" type="subTitle"/>
          </p:nvPr>
        </p:nvSpPr>
        <p:spPr>
          <a:xfrm>
            <a:off x="1082771" y="4839309"/>
            <a:ext cx="8274054" cy="87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938"/>
              </a:spcBef>
              <a:spcAft>
                <a:spcPts val="0"/>
              </a:spcAft>
              <a:buSzPts val="135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938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938"/>
              </a:spcBef>
              <a:spcAft>
                <a:spcPts val="0"/>
              </a:spcAft>
              <a:buSzPts val="105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938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938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938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938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938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938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" name="Google Shape;50;p4"/>
          <p:cNvSpPr txBox="1"/>
          <p:nvPr>
            <p:ph idx="10" type="dt"/>
          </p:nvPr>
        </p:nvSpPr>
        <p:spPr>
          <a:xfrm rot="5400000">
            <a:off x="9421427" y="1826957"/>
            <a:ext cx="1003440" cy="285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"/>
          <p:cNvSpPr txBox="1"/>
          <p:nvPr>
            <p:ph idx="11" type="ftr"/>
          </p:nvPr>
        </p:nvSpPr>
        <p:spPr>
          <a:xfrm rot="5400000">
            <a:off x="8253982" y="3280150"/>
            <a:ext cx="3909829" cy="2857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"/>
          <p:cNvSpPr/>
          <p:nvPr/>
        </p:nvSpPr>
        <p:spPr>
          <a:xfrm>
            <a:off x="9785449" y="0"/>
            <a:ext cx="642938" cy="1157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idx="12" type="sldNum"/>
          </p:nvPr>
        </p:nvSpPr>
        <p:spPr>
          <a:xfrm>
            <a:off x="9704070" y="296402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62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62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62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62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62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62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62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62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62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0" y="-2403"/>
            <a:ext cx="11430000" cy="6956044"/>
            <a:chOff x="0" y="-2373"/>
            <a:chExt cx="12192000" cy="6867027"/>
          </a:xfrm>
        </p:grpSpPr>
        <p:sp>
          <p:nvSpPr>
            <p:cNvPr id="56" name="Google Shape;56;p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65" name="Google Shape;65;p5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66" name="Google Shape;66;p5"/>
          <p:cNvSpPr txBox="1"/>
          <p:nvPr>
            <p:ph type="title"/>
          </p:nvPr>
        </p:nvSpPr>
        <p:spPr>
          <a:xfrm>
            <a:off x="1082772" y="2712355"/>
            <a:ext cx="4079084" cy="2313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50"/>
              <a:buFont typeface="Century Gothic"/>
              <a:buNone/>
              <a:defRPr b="0" sz="375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"/>
          <p:cNvSpPr txBox="1"/>
          <p:nvPr>
            <p:ph idx="1" type="body"/>
          </p:nvPr>
        </p:nvSpPr>
        <p:spPr>
          <a:xfrm>
            <a:off x="6464586" y="2712355"/>
            <a:ext cx="3520668" cy="2313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500"/>
              <a:buNone/>
              <a:defRPr sz="1875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1350"/>
              <a:buNone/>
              <a:defRPr sz="1687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8" name="Google Shape;68;p5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"/>
          <p:cNvSpPr/>
          <p:nvPr/>
        </p:nvSpPr>
        <p:spPr>
          <a:xfrm>
            <a:off x="9785449" y="0"/>
            <a:ext cx="642938" cy="1157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 txBox="1"/>
          <p:nvPr>
            <p:ph type="title"/>
          </p:nvPr>
        </p:nvSpPr>
        <p:spPr>
          <a:xfrm>
            <a:off x="1082769" y="986290"/>
            <a:ext cx="8213825" cy="71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"/>
          <p:cNvSpPr txBox="1"/>
          <p:nvPr>
            <p:ph idx="1" type="body"/>
          </p:nvPr>
        </p:nvSpPr>
        <p:spPr>
          <a:xfrm>
            <a:off x="1082769" y="2637250"/>
            <a:ext cx="4523586" cy="3460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2" type="body"/>
          </p:nvPr>
        </p:nvSpPr>
        <p:spPr>
          <a:xfrm>
            <a:off x="5820668" y="2637249"/>
            <a:ext cx="4523587" cy="3460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1082769" y="986290"/>
            <a:ext cx="8213825" cy="71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75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1" type="body"/>
          </p:nvPr>
        </p:nvSpPr>
        <p:spPr>
          <a:xfrm>
            <a:off x="1082770" y="2637249"/>
            <a:ext cx="4523585" cy="5837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800"/>
              <a:buNone/>
              <a:defRPr b="0" sz="225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1500"/>
              <a:buNone/>
              <a:defRPr b="1" sz="187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1350"/>
              <a:buNone/>
              <a:defRPr b="1" sz="1687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9pPr>
          </a:lstStyle>
          <a:p/>
        </p:txBody>
      </p:sp>
      <p:sp>
        <p:nvSpPr>
          <p:cNvPr id="82" name="Google Shape;82;p7"/>
          <p:cNvSpPr txBox="1"/>
          <p:nvPr>
            <p:ph idx="2" type="body"/>
          </p:nvPr>
        </p:nvSpPr>
        <p:spPr>
          <a:xfrm>
            <a:off x="1082769" y="3220982"/>
            <a:ext cx="4523586" cy="2876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3" type="body"/>
          </p:nvPr>
        </p:nvSpPr>
        <p:spPr>
          <a:xfrm>
            <a:off x="5820668" y="2637249"/>
            <a:ext cx="4523587" cy="5837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800"/>
              <a:buNone/>
              <a:defRPr b="0" sz="225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1500"/>
              <a:buNone/>
              <a:defRPr b="1" sz="187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1350"/>
              <a:buNone/>
              <a:defRPr b="1" sz="1687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9pPr>
          </a:lstStyle>
          <a:p/>
        </p:txBody>
      </p:sp>
      <p:sp>
        <p:nvSpPr>
          <p:cNvPr id="84" name="Google Shape;84;p7"/>
          <p:cNvSpPr txBox="1"/>
          <p:nvPr>
            <p:ph idx="4" type="body"/>
          </p:nvPr>
        </p:nvSpPr>
        <p:spPr>
          <a:xfrm>
            <a:off x="5820666" y="3220982"/>
            <a:ext cx="4523587" cy="2876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5" name="Google Shape;85;p7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7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7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/>
          <p:nvPr>
            <p:ph type="title"/>
          </p:nvPr>
        </p:nvSpPr>
        <p:spPr>
          <a:xfrm>
            <a:off x="1082769" y="986290"/>
            <a:ext cx="8213825" cy="71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8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8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9"/>
          <p:cNvSpPr/>
          <p:nvPr/>
        </p:nvSpPr>
        <p:spPr>
          <a:xfrm>
            <a:off x="9785449" y="0"/>
            <a:ext cx="642938" cy="1157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0"/>
          <p:cNvGrpSpPr/>
          <p:nvPr/>
        </p:nvGrpSpPr>
        <p:grpSpPr>
          <a:xfrm>
            <a:off x="0" y="-2403"/>
            <a:ext cx="11430000" cy="6956044"/>
            <a:chOff x="0" y="-2373"/>
            <a:chExt cx="12192000" cy="6867027"/>
          </a:xfrm>
        </p:grpSpPr>
        <p:sp>
          <p:nvSpPr>
            <p:cNvPr id="100" name="Google Shape;100;p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0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09" name="Google Shape;109;p10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0" name="Google Shape;110;p10"/>
          <p:cNvSpPr txBox="1"/>
          <p:nvPr>
            <p:ph type="title"/>
          </p:nvPr>
        </p:nvSpPr>
        <p:spPr>
          <a:xfrm>
            <a:off x="1082770" y="1312192"/>
            <a:ext cx="2618587" cy="16209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Century Gothic"/>
              <a:buNone/>
              <a:defRPr b="0" sz="22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0"/>
          <p:cNvSpPr txBox="1"/>
          <p:nvPr>
            <p:ph idx="1" type="body"/>
          </p:nvPr>
        </p:nvSpPr>
        <p:spPr>
          <a:xfrm>
            <a:off x="5419825" y="1466568"/>
            <a:ext cx="4865686" cy="4631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2" name="Google Shape;112;p10"/>
          <p:cNvSpPr txBox="1"/>
          <p:nvPr>
            <p:ph idx="2" type="body"/>
          </p:nvPr>
        </p:nvSpPr>
        <p:spPr>
          <a:xfrm>
            <a:off x="1082770" y="2933136"/>
            <a:ext cx="2618586" cy="3169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sp>
        <p:nvSpPr>
          <p:cNvPr id="113" name="Google Shape;113;p10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0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0"/>
          <p:cNvSpPr/>
          <p:nvPr/>
        </p:nvSpPr>
        <p:spPr>
          <a:xfrm>
            <a:off x="9785449" y="0"/>
            <a:ext cx="642938" cy="1157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0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-2403"/>
            <a:ext cx="11430000" cy="6956044"/>
            <a:chOff x="0" y="-2373"/>
            <a:chExt cx="12192000" cy="6867027"/>
          </a:xfrm>
        </p:grpSpPr>
        <p:sp>
          <p:nvSpPr>
            <p:cNvPr id="11" name="Google Shape;11;p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" name="Google Shape;19;p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" name="Google Shape;20;p1"/>
          <p:cNvSpPr txBox="1"/>
          <p:nvPr>
            <p:ph type="title"/>
          </p:nvPr>
        </p:nvSpPr>
        <p:spPr>
          <a:xfrm>
            <a:off x="1082769" y="986290"/>
            <a:ext cx="8213825" cy="71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75"/>
              <a:buFont typeface="Century Gothic"/>
              <a:buNone/>
              <a:defRPr b="0" i="0" sz="3375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" type="body"/>
          </p:nvPr>
        </p:nvSpPr>
        <p:spPr>
          <a:xfrm>
            <a:off x="1082770" y="2637249"/>
            <a:ext cx="8213824" cy="3460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50" lvl="0" marL="457200" marR="0" rtl="0" algn="l">
              <a:spcBef>
                <a:spcPts val="938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►"/>
              <a:defRPr b="0" i="0" sz="1687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4800" lvl="1" marL="914400" marR="0" rtl="0" algn="l">
              <a:spcBef>
                <a:spcPts val="938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►"/>
              <a:defRPr b="0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5300" lvl="2" marL="1371600" marR="0" rtl="0" algn="l">
              <a:spcBef>
                <a:spcPts val="93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►"/>
              <a:defRPr b="0" i="0" sz="1313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5750" lvl="3" marL="1828800" marR="0" rtl="0" algn="l">
              <a:spcBef>
                <a:spcPts val="938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►"/>
              <a:defRPr b="0" i="0" sz="112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5750" lvl="4" marL="2286000" marR="0" rtl="0" algn="l">
              <a:spcBef>
                <a:spcPts val="938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►"/>
              <a:defRPr b="0" i="0" sz="112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5750" lvl="5" marL="2743200" marR="0" rtl="0" algn="l">
              <a:spcBef>
                <a:spcPts val="938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►"/>
              <a:defRPr b="0" i="0" sz="112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marR="0" rtl="0" algn="l">
              <a:spcBef>
                <a:spcPts val="938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►"/>
              <a:defRPr b="0" i="0" sz="112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marR="0" rtl="0" algn="l">
              <a:spcBef>
                <a:spcPts val="938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►"/>
              <a:defRPr b="0" i="0" sz="112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marR="0" rtl="0" algn="l">
              <a:spcBef>
                <a:spcPts val="938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►"/>
              <a:defRPr b="0" i="0" sz="112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Google Shape;22;p1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38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" name="Google Shape;23;p1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38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" name="Google Shape;24;p1"/>
          <p:cNvSpPr/>
          <p:nvPr/>
        </p:nvSpPr>
        <p:spPr>
          <a:xfrm>
            <a:off x="9785449" y="0"/>
            <a:ext cx="642938" cy="1157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1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6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6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6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6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6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6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6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6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6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 txBox="1"/>
          <p:nvPr>
            <p:ph type="title"/>
          </p:nvPr>
        </p:nvSpPr>
        <p:spPr>
          <a:xfrm>
            <a:off x="4945148" y="1157816"/>
            <a:ext cx="5876481" cy="3174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entury Gothic"/>
              <a:buNone/>
            </a:pPr>
            <a:r>
              <a:rPr lang="en-US" sz="6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 Attendance  System</a:t>
            </a:r>
            <a:endParaRPr sz="6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6" name="Google Shape;266;p20"/>
          <p:cNvPicPr preferRelativeResize="0"/>
          <p:nvPr/>
        </p:nvPicPr>
        <p:blipFill rotWithShape="1">
          <a:blip r:embed="rId3">
            <a:alphaModFix/>
          </a:blip>
          <a:srcRect b="1" l="0" r="1255" t="0"/>
          <a:stretch/>
        </p:blipFill>
        <p:spPr>
          <a:xfrm>
            <a:off x="1040403" y="1127491"/>
            <a:ext cx="3310371" cy="4688761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pic>
      <p:sp>
        <p:nvSpPr>
          <p:cNvPr id="267" name="Google Shape;267;p20"/>
          <p:cNvSpPr txBox="1"/>
          <p:nvPr/>
        </p:nvSpPr>
        <p:spPr>
          <a:xfrm>
            <a:off x="4876800" y="4768850"/>
            <a:ext cx="5876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overview of the project details, technology, AI agent, use cases,  testing details, project timeline, and conclusion of the Automatic  Attendance System.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9"/>
          <p:cNvSpPr txBox="1"/>
          <p:nvPr>
            <p:ph type="title"/>
          </p:nvPr>
        </p:nvSpPr>
        <p:spPr>
          <a:xfrm>
            <a:off x="1082769" y="986290"/>
            <a:ext cx="8213825" cy="71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75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descr="How To Make a Thank You Slide In PowerPoint - YouTube" id="376" name="Google Shape;37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8763"/>
            <a:ext cx="11430000" cy="64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/>
          <p:nvPr>
            <p:ph type="title"/>
          </p:nvPr>
        </p:nvSpPr>
        <p:spPr>
          <a:xfrm>
            <a:off x="1082769" y="986290"/>
            <a:ext cx="8213700" cy="716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Team Mates</a:t>
            </a:r>
            <a:r>
              <a:rPr lang="en-US"/>
              <a:t> </a:t>
            </a:r>
            <a:endParaRPr/>
          </a:p>
        </p:txBody>
      </p:sp>
      <p:sp>
        <p:nvSpPr>
          <p:cNvPr id="274" name="Google Shape;274;p21"/>
          <p:cNvSpPr txBox="1"/>
          <p:nvPr>
            <p:ph idx="1" type="body"/>
          </p:nvPr>
        </p:nvSpPr>
        <p:spPr>
          <a:xfrm>
            <a:off x="1082770" y="2637249"/>
            <a:ext cx="8213700" cy="346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Reddibhathuni Ruchitha - Tech Lead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Yedukondalu Annangi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Rahul Esiripally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Nandini Kandula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Narasimha Reddy Boddapati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Chinnari Vanukuri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"/>
          <p:cNvSpPr txBox="1"/>
          <p:nvPr>
            <p:ph type="title"/>
          </p:nvPr>
        </p:nvSpPr>
        <p:spPr>
          <a:xfrm>
            <a:off x="1082769" y="986290"/>
            <a:ext cx="82137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875">
            <a:spAutoFit/>
          </a:bodyPr>
          <a:lstStyle/>
          <a:p>
            <a:pPr indent="0" lvl="0" marL="16217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Century Gothic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Preliminary Scope of the Project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80" name="Google Shape;280;p22"/>
          <p:cNvGrpSpPr/>
          <p:nvPr/>
        </p:nvGrpSpPr>
        <p:grpSpPr>
          <a:xfrm>
            <a:off x="3509962" y="1938337"/>
            <a:ext cx="371475" cy="371475"/>
            <a:chOff x="3509962" y="1938337"/>
            <a:chExt cx="371475" cy="371475"/>
          </a:xfrm>
        </p:grpSpPr>
        <p:sp>
          <p:nvSpPr>
            <p:cNvPr id="281" name="Google Shape;281;p22"/>
            <p:cNvSpPr/>
            <p:nvPr/>
          </p:nvSpPr>
          <p:spPr>
            <a:xfrm>
              <a:off x="3509962" y="1938337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322527" y="371474"/>
                  </a:moveTo>
                  <a:lnTo>
                    <a:pt x="48947" y="371474"/>
                  </a:lnTo>
                  <a:lnTo>
                    <a:pt x="45540" y="371139"/>
                  </a:lnTo>
                  <a:lnTo>
                    <a:pt x="10739" y="351052"/>
                  </a:lnTo>
                  <a:lnTo>
                    <a:pt x="0" y="322527"/>
                  </a:lnTo>
                  <a:lnTo>
                    <a:pt x="0" y="31908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22527" y="0"/>
                  </a:lnTo>
                  <a:lnTo>
                    <a:pt x="358562" y="17776"/>
                  </a:lnTo>
                  <a:lnTo>
                    <a:pt x="371474" y="48947"/>
                  </a:lnTo>
                  <a:lnTo>
                    <a:pt x="371474" y="322527"/>
                  </a:lnTo>
                  <a:lnTo>
                    <a:pt x="353698" y="358563"/>
                  </a:lnTo>
                  <a:lnTo>
                    <a:pt x="325933" y="371139"/>
                  </a:lnTo>
                  <a:lnTo>
                    <a:pt x="322527" y="371474"/>
                  </a:lnTo>
                  <a:close/>
                </a:path>
              </a:pathLst>
            </a:custGeom>
            <a:solidFill>
              <a:srgbClr val="DEEC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3509962" y="1938337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8829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6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19087" y="0"/>
                  </a:lnTo>
                  <a:lnTo>
                    <a:pt x="322527" y="0"/>
                  </a:lnTo>
                  <a:lnTo>
                    <a:pt x="325933" y="335"/>
                  </a:lnTo>
                  <a:lnTo>
                    <a:pt x="348191" y="8828"/>
                  </a:lnTo>
                  <a:lnTo>
                    <a:pt x="351052" y="10739"/>
                  </a:lnTo>
                  <a:lnTo>
                    <a:pt x="371139" y="45540"/>
                  </a:lnTo>
                  <a:lnTo>
                    <a:pt x="371475" y="52387"/>
                  </a:lnTo>
                  <a:lnTo>
                    <a:pt x="371475" y="319087"/>
                  </a:lnTo>
                  <a:lnTo>
                    <a:pt x="356130" y="356130"/>
                  </a:lnTo>
                  <a:lnTo>
                    <a:pt x="319087" y="371474"/>
                  </a:lnTo>
                  <a:lnTo>
                    <a:pt x="52387" y="371474"/>
                  </a:lnTo>
                  <a:lnTo>
                    <a:pt x="32339" y="367486"/>
                  </a:lnTo>
                  <a:lnTo>
                    <a:pt x="29161" y="366170"/>
                  </a:lnTo>
                  <a:lnTo>
                    <a:pt x="26142" y="364556"/>
                  </a:lnTo>
                  <a:lnTo>
                    <a:pt x="23282" y="362645"/>
                  </a:lnTo>
                  <a:lnTo>
                    <a:pt x="20422" y="360734"/>
                  </a:lnTo>
                  <a:lnTo>
                    <a:pt x="17776" y="358563"/>
                  </a:lnTo>
                  <a:lnTo>
                    <a:pt x="15344" y="356130"/>
                  </a:lnTo>
                  <a:lnTo>
                    <a:pt x="12911" y="353698"/>
                  </a:lnTo>
                  <a:lnTo>
                    <a:pt x="10739" y="351052"/>
                  </a:lnTo>
                  <a:lnTo>
                    <a:pt x="8828" y="348191"/>
                  </a:lnTo>
                  <a:lnTo>
                    <a:pt x="6917" y="345331"/>
                  </a:lnTo>
                  <a:lnTo>
                    <a:pt x="5303" y="342312"/>
                  </a:lnTo>
                  <a:lnTo>
                    <a:pt x="3987" y="339134"/>
                  </a:lnTo>
                  <a:lnTo>
                    <a:pt x="2671" y="335957"/>
                  </a:lnTo>
                  <a:lnTo>
                    <a:pt x="1677" y="332681"/>
                  </a:lnTo>
                  <a:lnTo>
                    <a:pt x="1006" y="329307"/>
                  </a:lnTo>
                  <a:lnTo>
                    <a:pt x="335" y="325934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noFill/>
            <a:ln cap="flat" cmpd="sng" w="9525">
              <a:solidFill>
                <a:srgbClr val="BED9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83" name="Google Shape;283;p22"/>
          <p:cNvSpPr txBox="1"/>
          <p:nvPr/>
        </p:nvSpPr>
        <p:spPr>
          <a:xfrm>
            <a:off x="3642518" y="1939925"/>
            <a:ext cx="104139" cy="334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B3249"/>
                </a:solidFill>
                <a:latin typeface="Lucida Sans"/>
                <a:ea typeface="Lucida Sans"/>
                <a:cs typeface="Lucida Sans"/>
                <a:sym typeface="Lucida Sans"/>
              </a:rPr>
              <a:t>1</a:t>
            </a:r>
            <a:endParaRPr sz="20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84" name="Google Shape;284;p22"/>
          <p:cNvSpPr txBox="1"/>
          <p:nvPr/>
        </p:nvSpPr>
        <p:spPr>
          <a:xfrm>
            <a:off x="4044950" y="1926274"/>
            <a:ext cx="1769100" cy="28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 </a:t>
            </a: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🎯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49700"/>
              </a:lnSpc>
              <a:spcBef>
                <a:spcPts val="90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seamless  attendance-taking  process for students,  eliminate the need  for manual entry,  and  automatically  log every student.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85" name="Google Shape;285;p22"/>
          <p:cNvGrpSpPr/>
          <p:nvPr/>
        </p:nvGrpSpPr>
        <p:grpSpPr>
          <a:xfrm>
            <a:off x="5995986" y="1938337"/>
            <a:ext cx="371475" cy="371475"/>
            <a:chOff x="5995986" y="1938337"/>
            <a:chExt cx="371475" cy="371475"/>
          </a:xfrm>
        </p:grpSpPr>
        <p:sp>
          <p:nvSpPr>
            <p:cNvPr id="286" name="Google Shape;286;p22"/>
            <p:cNvSpPr/>
            <p:nvPr/>
          </p:nvSpPr>
          <p:spPr>
            <a:xfrm>
              <a:off x="5995986" y="1938337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322527" y="371474"/>
                  </a:moveTo>
                  <a:lnTo>
                    <a:pt x="48948" y="371474"/>
                  </a:lnTo>
                  <a:lnTo>
                    <a:pt x="45540" y="371139"/>
                  </a:lnTo>
                  <a:lnTo>
                    <a:pt x="10740" y="351052"/>
                  </a:lnTo>
                  <a:lnTo>
                    <a:pt x="0" y="322527"/>
                  </a:lnTo>
                  <a:lnTo>
                    <a:pt x="0" y="31908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8" y="0"/>
                  </a:lnTo>
                  <a:lnTo>
                    <a:pt x="322527" y="0"/>
                  </a:lnTo>
                  <a:lnTo>
                    <a:pt x="358563" y="17776"/>
                  </a:lnTo>
                  <a:lnTo>
                    <a:pt x="371475" y="48947"/>
                  </a:lnTo>
                  <a:lnTo>
                    <a:pt x="371475" y="322527"/>
                  </a:lnTo>
                  <a:lnTo>
                    <a:pt x="353698" y="358563"/>
                  </a:lnTo>
                  <a:lnTo>
                    <a:pt x="325934" y="371139"/>
                  </a:lnTo>
                  <a:lnTo>
                    <a:pt x="322527" y="371474"/>
                  </a:lnTo>
                  <a:close/>
                </a:path>
              </a:pathLst>
            </a:custGeom>
            <a:solidFill>
              <a:srgbClr val="DEEC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5995986" y="1938337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48948" y="0"/>
                  </a:lnTo>
                  <a:lnTo>
                    <a:pt x="52388" y="0"/>
                  </a:lnTo>
                  <a:lnTo>
                    <a:pt x="319088" y="0"/>
                  </a:lnTo>
                  <a:lnTo>
                    <a:pt x="322527" y="0"/>
                  </a:lnTo>
                  <a:lnTo>
                    <a:pt x="325934" y="335"/>
                  </a:lnTo>
                  <a:lnTo>
                    <a:pt x="360734" y="20422"/>
                  </a:lnTo>
                  <a:lnTo>
                    <a:pt x="362645" y="23282"/>
                  </a:lnTo>
                  <a:lnTo>
                    <a:pt x="364556" y="26142"/>
                  </a:lnTo>
                  <a:lnTo>
                    <a:pt x="366170" y="29161"/>
                  </a:lnTo>
                  <a:lnTo>
                    <a:pt x="367486" y="32339"/>
                  </a:lnTo>
                  <a:lnTo>
                    <a:pt x="368803" y="35517"/>
                  </a:lnTo>
                  <a:lnTo>
                    <a:pt x="369797" y="38793"/>
                  </a:lnTo>
                  <a:lnTo>
                    <a:pt x="370468" y="42167"/>
                  </a:lnTo>
                  <a:lnTo>
                    <a:pt x="371140" y="45540"/>
                  </a:lnTo>
                  <a:lnTo>
                    <a:pt x="371475" y="48947"/>
                  </a:lnTo>
                  <a:lnTo>
                    <a:pt x="371475" y="52387"/>
                  </a:lnTo>
                  <a:lnTo>
                    <a:pt x="371475" y="319087"/>
                  </a:lnTo>
                  <a:lnTo>
                    <a:pt x="371475" y="322527"/>
                  </a:lnTo>
                  <a:lnTo>
                    <a:pt x="371140" y="325934"/>
                  </a:lnTo>
                  <a:lnTo>
                    <a:pt x="370468" y="329307"/>
                  </a:lnTo>
                  <a:lnTo>
                    <a:pt x="369797" y="332681"/>
                  </a:lnTo>
                  <a:lnTo>
                    <a:pt x="368803" y="335957"/>
                  </a:lnTo>
                  <a:lnTo>
                    <a:pt x="367486" y="339134"/>
                  </a:lnTo>
                  <a:lnTo>
                    <a:pt x="366170" y="342312"/>
                  </a:lnTo>
                  <a:lnTo>
                    <a:pt x="364556" y="345331"/>
                  </a:lnTo>
                  <a:lnTo>
                    <a:pt x="362645" y="348191"/>
                  </a:lnTo>
                  <a:lnTo>
                    <a:pt x="360734" y="351052"/>
                  </a:lnTo>
                  <a:lnTo>
                    <a:pt x="339135" y="367486"/>
                  </a:lnTo>
                  <a:lnTo>
                    <a:pt x="335956" y="368803"/>
                  </a:lnTo>
                  <a:lnTo>
                    <a:pt x="319088" y="371474"/>
                  </a:lnTo>
                  <a:lnTo>
                    <a:pt x="52388" y="371474"/>
                  </a:lnTo>
                  <a:lnTo>
                    <a:pt x="15344" y="356130"/>
                  </a:lnTo>
                  <a:lnTo>
                    <a:pt x="12911" y="353698"/>
                  </a:lnTo>
                  <a:lnTo>
                    <a:pt x="10740" y="351052"/>
                  </a:lnTo>
                  <a:lnTo>
                    <a:pt x="8829" y="348191"/>
                  </a:lnTo>
                  <a:lnTo>
                    <a:pt x="6918" y="345331"/>
                  </a:lnTo>
                  <a:lnTo>
                    <a:pt x="5304" y="342312"/>
                  </a:lnTo>
                  <a:lnTo>
                    <a:pt x="3988" y="339134"/>
                  </a:lnTo>
                  <a:lnTo>
                    <a:pt x="2671" y="335957"/>
                  </a:lnTo>
                  <a:lnTo>
                    <a:pt x="1678" y="332681"/>
                  </a:lnTo>
                  <a:lnTo>
                    <a:pt x="1006" y="329307"/>
                  </a:lnTo>
                  <a:lnTo>
                    <a:pt x="335" y="325934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noFill/>
            <a:ln cap="flat" cmpd="sng" w="9525">
              <a:solidFill>
                <a:srgbClr val="BED9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88" name="Google Shape;288;p22"/>
          <p:cNvSpPr txBox="1"/>
          <p:nvPr/>
        </p:nvSpPr>
        <p:spPr>
          <a:xfrm>
            <a:off x="6099968" y="1939925"/>
            <a:ext cx="155575" cy="334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B3249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endParaRPr sz="20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89" name="Google Shape;289;p22"/>
          <p:cNvSpPr txBox="1"/>
          <p:nvPr/>
        </p:nvSpPr>
        <p:spPr>
          <a:xfrm>
            <a:off x="6530975" y="1926274"/>
            <a:ext cx="1492800" cy="28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</a:t>
            </a: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🌟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will  develop features  such as facial  recognition and  automatic attendance taking 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90" name="Google Shape;290;p22"/>
          <p:cNvGrpSpPr/>
          <p:nvPr/>
        </p:nvGrpSpPr>
        <p:grpSpPr>
          <a:xfrm>
            <a:off x="8482011" y="1938337"/>
            <a:ext cx="371475" cy="371475"/>
            <a:chOff x="8482011" y="1938337"/>
            <a:chExt cx="371475" cy="371475"/>
          </a:xfrm>
        </p:grpSpPr>
        <p:sp>
          <p:nvSpPr>
            <p:cNvPr id="291" name="Google Shape;291;p22"/>
            <p:cNvSpPr/>
            <p:nvPr/>
          </p:nvSpPr>
          <p:spPr>
            <a:xfrm>
              <a:off x="8482011" y="1938337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322527" y="371474"/>
                  </a:moveTo>
                  <a:lnTo>
                    <a:pt x="48947" y="371474"/>
                  </a:lnTo>
                  <a:lnTo>
                    <a:pt x="45540" y="371139"/>
                  </a:lnTo>
                  <a:lnTo>
                    <a:pt x="10738" y="351052"/>
                  </a:lnTo>
                  <a:lnTo>
                    <a:pt x="0" y="322527"/>
                  </a:lnTo>
                  <a:lnTo>
                    <a:pt x="0" y="319087"/>
                  </a:lnTo>
                  <a:lnTo>
                    <a:pt x="0" y="48947"/>
                  </a:lnTo>
                  <a:lnTo>
                    <a:pt x="17775" y="12911"/>
                  </a:lnTo>
                  <a:lnTo>
                    <a:pt x="48947" y="0"/>
                  </a:lnTo>
                  <a:lnTo>
                    <a:pt x="322527" y="0"/>
                  </a:lnTo>
                  <a:lnTo>
                    <a:pt x="358562" y="17776"/>
                  </a:lnTo>
                  <a:lnTo>
                    <a:pt x="371474" y="48947"/>
                  </a:lnTo>
                  <a:lnTo>
                    <a:pt x="371474" y="322527"/>
                  </a:lnTo>
                  <a:lnTo>
                    <a:pt x="353698" y="358563"/>
                  </a:lnTo>
                  <a:lnTo>
                    <a:pt x="325934" y="371139"/>
                  </a:lnTo>
                  <a:lnTo>
                    <a:pt x="322527" y="371474"/>
                  </a:lnTo>
                  <a:close/>
                </a:path>
              </a:pathLst>
            </a:custGeom>
            <a:solidFill>
              <a:srgbClr val="DEEC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8482011" y="1938337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8827" y="23282"/>
                  </a:lnTo>
                  <a:lnTo>
                    <a:pt x="10738" y="20422"/>
                  </a:lnTo>
                  <a:lnTo>
                    <a:pt x="12910" y="17776"/>
                  </a:lnTo>
                  <a:lnTo>
                    <a:pt x="15343" y="15343"/>
                  </a:lnTo>
                  <a:lnTo>
                    <a:pt x="17775" y="12911"/>
                  </a:lnTo>
                  <a:lnTo>
                    <a:pt x="20421" y="10739"/>
                  </a:lnTo>
                  <a:lnTo>
                    <a:pt x="23281" y="8828"/>
                  </a:lnTo>
                  <a:lnTo>
                    <a:pt x="26141" y="6917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19087" y="0"/>
                  </a:lnTo>
                  <a:lnTo>
                    <a:pt x="322527" y="0"/>
                  </a:lnTo>
                  <a:lnTo>
                    <a:pt x="325934" y="335"/>
                  </a:lnTo>
                  <a:lnTo>
                    <a:pt x="360734" y="20422"/>
                  </a:lnTo>
                  <a:lnTo>
                    <a:pt x="362645" y="23282"/>
                  </a:lnTo>
                  <a:lnTo>
                    <a:pt x="364556" y="26142"/>
                  </a:lnTo>
                  <a:lnTo>
                    <a:pt x="371474" y="52387"/>
                  </a:lnTo>
                  <a:lnTo>
                    <a:pt x="371474" y="319087"/>
                  </a:lnTo>
                  <a:lnTo>
                    <a:pt x="362645" y="348191"/>
                  </a:lnTo>
                  <a:lnTo>
                    <a:pt x="360734" y="351052"/>
                  </a:lnTo>
                  <a:lnTo>
                    <a:pt x="348191" y="362645"/>
                  </a:lnTo>
                  <a:lnTo>
                    <a:pt x="345331" y="364556"/>
                  </a:lnTo>
                  <a:lnTo>
                    <a:pt x="342312" y="366170"/>
                  </a:lnTo>
                  <a:lnTo>
                    <a:pt x="339134" y="367486"/>
                  </a:lnTo>
                  <a:lnTo>
                    <a:pt x="335956" y="368803"/>
                  </a:lnTo>
                  <a:lnTo>
                    <a:pt x="319087" y="371474"/>
                  </a:lnTo>
                  <a:lnTo>
                    <a:pt x="52387" y="371474"/>
                  </a:lnTo>
                  <a:lnTo>
                    <a:pt x="23281" y="362645"/>
                  </a:lnTo>
                  <a:lnTo>
                    <a:pt x="20421" y="360734"/>
                  </a:lnTo>
                  <a:lnTo>
                    <a:pt x="17775" y="358563"/>
                  </a:lnTo>
                  <a:lnTo>
                    <a:pt x="15343" y="356130"/>
                  </a:lnTo>
                  <a:lnTo>
                    <a:pt x="12910" y="353698"/>
                  </a:lnTo>
                  <a:lnTo>
                    <a:pt x="10738" y="351052"/>
                  </a:lnTo>
                  <a:lnTo>
                    <a:pt x="8827" y="348191"/>
                  </a:lnTo>
                  <a:lnTo>
                    <a:pt x="6917" y="345331"/>
                  </a:lnTo>
                  <a:lnTo>
                    <a:pt x="5303" y="342312"/>
                  </a:lnTo>
                  <a:lnTo>
                    <a:pt x="3986" y="339134"/>
                  </a:lnTo>
                  <a:lnTo>
                    <a:pt x="2670" y="335957"/>
                  </a:lnTo>
                  <a:lnTo>
                    <a:pt x="1677" y="332681"/>
                  </a:lnTo>
                  <a:lnTo>
                    <a:pt x="1006" y="329307"/>
                  </a:lnTo>
                  <a:lnTo>
                    <a:pt x="335" y="325934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noFill/>
            <a:ln cap="flat" cmpd="sng" w="9525">
              <a:solidFill>
                <a:srgbClr val="BED9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3" name="Google Shape;293;p22"/>
          <p:cNvSpPr txBox="1"/>
          <p:nvPr/>
        </p:nvSpPr>
        <p:spPr>
          <a:xfrm>
            <a:off x="8585993" y="1939925"/>
            <a:ext cx="158115" cy="334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B3249"/>
                </a:solidFill>
                <a:latin typeface="Lucida Sans"/>
                <a:ea typeface="Lucida Sans"/>
                <a:cs typeface="Lucida Sans"/>
                <a:sym typeface="Lucida Sans"/>
              </a:rPr>
              <a:t>3</a:t>
            </a:r>
            <a:endParaRPr sz="20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94" name="Google Shape;294;p22"/>
          <p:cNvSpPr txBox="1"/>
          <p:nvPr/>
        </p:nvSpPr>
        <p:spPr>
          <a:xfrm>
            <a:off x="9102090" y="1963737"/>
            <a:ext cx="1492800" cy="3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19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</a:t>
            </a:r>
            <a:r>
              <a:rPr b="1" lang="en-US" sz="160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Base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192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👥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42545" rtl="0" algn="l">
              <a:lnSpc>
                <a:spcPct val="149700"/>
              </a:lnSpc>
              <a:spcBef>
                <a:spcPts val="83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University/ College  professors, School  teachers, and  business owners  that have  attendance-taking  requirements.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5" name="Google Shape;2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3447"/>
            <a:ext cx="2057400" cy="600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"/>
          <p:cNvSpPr txBox="1"/>
          <p:nvPr>
            <p:ph type="title"/>
          </p:nvPr>
        </p:nvSpPr>
        <p:spPr>
          <a:xfrm>
            <a:off x="1630362" y="501650"/>
            <a:ext cx="43491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Lucida Sans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Lucida Sans"/>
              <a:buNone/>
            </a:pPr>
            <a:r>
              <a:rPr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 to Be Used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23"/>
          <p:cNvSpPr txBox="1"/>
          <p:nvPr/>
        </p:nvSpPr>
        <p:spPr>
          <a:xfrm>
            <a:off x="5979456" y="3684437"/>
            <a:ext cx="39333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4381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262D4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Facial Recognition</a:t>
            </a:r>
            <a:endParaRPr b="1"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" lvl="0" marL="12700" marR="5080" rtl="0" algn="ctr">
              <a:lnSpc>
                <a:spcPct val="1505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use facial recognition technology by using CNN to  identify the students by their face and log their  attendance.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Finally, progress on regulating facial recognition - Microsoft On the Issues" id="302" name="Google Shape;30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811" y="3059924"/>
            <a:ext cx="4876800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4"/>
          <p:cNvSpPr txBox="1"/>
          <p:nvPr>
            <p:ph type="title"/>
          </p:nvPr>
        </p:nvSpPr>
        <p:spPr>
          <a:xfrm>
            <a:off x="924894" y="1010590"/>
            <a:ext cx="8213700" cy="7161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Approach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862300" y="2016050"/>
            <a:ext cx="99468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arenR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First, we need to create an image dataset and collect images of all the students in the class and images are extracted from the different sources and combined to form a dataset based on the image labels.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arenR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Facial Recognition with Advanced CNN models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Alexnet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VGG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arenR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Data Science Life cycle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arenR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 Deployment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AWS - S3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Google Cloud Platform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0" name="Google Shape;3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200" y="3206250"/>
            <a:ext cx="5052276" cy="354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"/>
          <p:cNvSpPr txBox="1"/>
          <p:nvPr>
            <p:ph type="title"/>
          </p:nvPr>
        </p:nvSpPr>
        <p:spPr>
          <a:xfrm>
            <a:off x="1213487" y="1101875"/>
            <a:ext cx="30696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None/>
            </a:pPr>
            <a:r>
              <a:rPr b="1" lang="en-US" sz="3300">
                <a:latin typeface="Times New Roman"/>
                <a:ea typeface="Times New Roman"/>
                <a:cs typeface="Times New Roman"/>
                <a:sym typeface="Times New Roman"/>
              </a:rPr>
              <a:t>AI Agent Details</a:t>
            </a:r>
            <a:endParaRPr b="1" sz="3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25"/>
          <p:cNvSpPr txBox="1"/>
          <p:nvPr/>
        </p:nvSpPr>
        <p:spPr>
          <a:xfrm>
            <a:off x="1630362" y="2335849"/>
            <a:ext cx="22359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Name: Vikram🤖</a:t>
            </a:r>
            <a:endParaRPr sz="16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50500"/>
              </a:lnSpc>
              <a:spcBef>
                <a:spcPts val="82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AI Agent will  be the brain of the  Automatic Attendance  System.</a:t>
            </a:r>
            <a:endParaRPr sz="16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18" name="Google Shape;318;p25"/>
          <p:cNvGrpSpPr/>
          <p:nvPr/>
        </p:nvGrpSpPr>
        <p:grpSpPr>
          <a:xfrm>
            <a:off x="4514849" y="2905124"/>
            <a:ext cx="66675" cy="790574"/>
            <a:chOff x="4514849" y="2905124"/>
            <a:chExt cx="66675" cy="790574"/>
          </a:xfrm>
        </p:grpSpPr>
        <p:pic>
          <p:nvPicPr>
            <p:cNvPr id="319" name="Google Shape;319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14849" y="2905124"/>
              <a:ext cx="66675" cy="66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14849" y="3267074"/>
              <a:ext cx="66675" cy="66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14849" y="3629024"/>
              <a:ext cx="66675" cy="6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25"/>
          <p:cNvSpPr txBox="1"/>
          <p:nvPr/>
        </p:nvSpPr>
        <p:spPr>
          <a:xfrm>
            <a:off x="4493527" y="2373300"/>
            <a:ext cx="2199000" cy="14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6A7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Cognitive Skills:</a:t>
            </a:r>
            <a:endParaRPr sz="1600">
              <a:solidFill>
                <a:srgbClr val="36A7E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86385" marR="5080" rtl="0" algn="just">
              <a:lnSpc>
                <a:spcPct val="1759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6A7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FacialRecognition</a:t>
            </a:r>
            <a:r>
              <a:rPr lang="en-US" sz="1600">
                <a:solidFill>
                  <a:srgbClr val="36A7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CNN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86385" marR="5080" rtl="0" algn="just">
              <a:lnSpc>
                <a:spcPct val="1759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6A7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</a:t>
            </a:r>
            <a:endParaRPr sz="1600">
              <a:solidFill>
                <a:srgbClr val="36A7E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23" name="Google Shape;323;p25"/>
          <p:cNvGrpSpPr/>
          <p:nvPr/>
        </p:nvGrpSpPr>
        <p:grpSpPr>
          <a:xfrm>
            <a:off x="7372349" y="2905124"/>
            <a:ext cx="66675" cy="704849"/>
            <a:chOff x="7372349" y="2905124"/>
            <a:chExt cx="66675" cy="704849"/>
          </a:xfrm>
        </p:grpSpPr>
        <p:pic>
          <p:nvPicPr>
            <p:cNvPr id="324" name="Google Shape;324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72349" y="2905124"/>
              <a:ext cx="66675" cy="66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72349" y="3543299"/>
              <a:ext cx="66675" cy="6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6" name="Google Shape;326;p25"/>
          <p:cNvSpPr txBox="1"/>
          <p:nvPr/>
        </p:nvSpPr>
        <p:spPr>
          <a:xfrm>
            <a:off x="7356673" y="2373312"/>
            <a:ext cx="2052300" cy="17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7C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1600">
                <a:solidFill>
                  <a:srgbClr val="217C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Features:</a:t>
            </a:r>
            <a:endParaRPr sz="1600">
              <a:solidFill>
                <a:srgbClr val="217C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86385" marR="5080" rtl="0" algn="l">
              <a:lnSpc>
                <a:spcPct val="134300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7C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attendance  tracking</a:t>
            </a:r>
            <a:endParaRPr sz="1600">
              <a:solidFill>
                <a:srgbClr val="217C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86385" marR="311150" rtl="0" algn="l">
              <a:lnSpc>
                <a:spcPct val="134300"/>
              </a:lnSpc>
              <a:spcBef>
                <a:spcPts val="67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7C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 and  reporting</a:t>
            </a:r>
            <a:endParaRPr sz="1600">
              <a:solidFill>
                <a:srgbClr val="217C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"/>
          <p:cNvSpPr txBox="1"/>
          <p:nvPr>
            <p:ph type="title"/>
          </p:nvPr>
        </p:nvSpPr>
        <p:spPr>
          <a:xfrm>
            <a:off x="1630362" y="654050"/>
            <a:ext cx="6051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Century Gothic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Use Cases for Project Evaluation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32" name="Google Shape;332;p26"/>
          <p:cNvGrpSpPr/>
          <p:nvPr/>
        </p:nvGrpSpPr>
        <p:grpSpPr>
          <a:xfrm>
            <a:off x="1647812" y="1456134"/>
            <a:ext cx="8143875" cy="795588"/>
            <a:chOff x="1647812" y="1456134"/>
            <a:chExt cx="8143875" cy="795588"/>
          </a:xfrm>
        </p:grpSpPr>
        <p:sp>
          <p:nvSpPr>
            <p:cNvPr id="333" name="Google Shape;333;p26"/>
            <p:cNvSpPr/>
            <p:nvPr/>
          </p:nvSpPr>
          <p:spPr>
            <a:xfrm>
              <a:off x="1647812" y="1647837"/>
              <a:ext cx="8143875" cy="603885"/>
            </a:xfrm>
            <a:custGeom>
              <a:rect b="b" l="l" r="r" t="t"/>
              <a:pathLst>
                <a:path extrusionOk="0" h="603885" w="8143875">
                  <a:moveTo>
                    <a:pt x="8143875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278293" y="38100"/>
                  </a:lnTo>
                  <a:lnTo>
                    <a:pt x="1278293" y="603643"/>
                  </a:lnTo>
                  <a:lnTo>
                    <a:pt x="1316393" y="603643"/>
                  </a:lnTo>
                  <a:lnTo>
                    <a:pt x="1316393" y="38100"/>
                  </a:lnTo>
                  <a:lnTo>
                    <a:pt x="8143875" y="38100"/>
                  </a:lnTo>
                  <a:lnTo>
                    <a:pt x="8143875" y="0"/>
                  </a:lnTo>
                  <a:close/>
                </a:path>
              </a:pathLst>
            </a:custGeom>
            <a:solidFill>
              <a:srgbClr val="BED9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2757487" y="1456134"/>
              <a:ext cx="371475" cy="381000"/>
            </a:xfrm>
            <a:custGeom>
              <a:rect b="b" l="l" r="r" t="t"/>
              <a:pathLst>
                <a:path extrusionOk="0" h="381000" w="371475">
                  <a:moveTo>
                    <a:pt x="322527" y="380999"/>
                  </a:moveTo>
                  <a:lnTo>
                    <a:pt x="48947" y="380999"/>
                  </a:lnTo>
                  <a:lnTo>
                    <a:pt x="45540" y="380664"/>
                  </a:lnTo>
                  <a:lnTo>
                    <a:pt x="10739" y="360577"/>
                  </a:lnTo>
                  <a:lnTo>
                    <a:pt x="0" y="332052"/>
                  </a:lnTo>
                  <a:lnTo>
                    <a:pt x="0" y="328612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22527" y="0"/>
                  </a:lnTo>
                  <a:lnTo>
                    <a:pt x="358563" y="17776"/>
                  </a:lnTo>
                  <a:lnTo>
                    <a:pt x="371474" y="48947"/>
                  </a:lnTo>
                  <a:lnTo>
                    <a:pt x="371474" y="332052"/>
                  </a:lnTo>
                  <a:lnTo>
                    <a:pt x="353698" y="368088"/>
                  </a:lnTo>
                  <a:lnTo>
                    <a:pt x="325934" y="380664"/>
                  </a:lnTo>
                  <a:lnTo>
                    <a:pt x="322527" y="380999"/>
                  </a:lnTo>
                  <a:close/>
                </a:path>
              </a:pathLst>
            </a:custGeom>
            <a:solidFill>
              <a:srgbClr val="DEEC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2757487" y="1456134"/>
              <a:ext cx="371475" cy="381000"/>
            </a:xfrm>
            <a:custGeom>
              <a:rect b="b" l="l" r="r" t="t"/>
              <a:pathLst>
                <a:path extrusionOk="0" h="381000" w="371475">
                  <a:moveTo>
                    <a:pt x="0" y="32861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52387" y="0"/>
                  </a:lnTo>
                  <a:lnTo>
                    <a:pt x="319087" y="0"/>
                  </a:lnTo>
                  <a:lnTo>
                    <a:pt x="322527" y="0"/>
                  </a:lnTo>
                  <a:lnTo>
                    <a:pt x="325934" y="335"/>
                  </a:lnTo>
                  <a:lnTo>
                    <a:pt x="329307" y="1006"/>
                  </a:lnTo>
                  <a:lnTo>
                    <a:pt x="332681" y="1677"/>
                  </a:lnTo>
                  <a:lnTo>
                    <a:pt x="362646" y="23282"/>
                  </a:lnTo>
                  <a:lnTo>
                    <a:pt x="364557" y="26142"/>
                  </a:lnTo>
                  <a:lnTo>
                    <a:pt x="366170" y="29161"/>
                  </a:lnTo>
                  <a:lnTo>
                    <a:pt x="367487" y="32339"/>
                  </a:lnTo>
                  <a:lnTo>
                    <a:pt x="368803" y="35517"/>
                  </a:lnTo>
                  <a:lnTo>
                    <a:pt x="371474" y="52387"/>
                  </a:lnTo>
                  <a:lnTo>
                    <a:pt x="371474" y="328612"/>
                  </a:lnTo>
                  <a:lnTo>
                    <a:pt x="367487" y="348660"/>
                  </a:lnTo>
                  <a:lnTo>
                    <a:pt x="366170" y="351838"/>
                  </a:lnTo>
                  <a:lnTo>
                    <a:pt x="364557" y="354857"/>
                  </a:lnTo>
                  <a:lnTo>
                    <a:pt x="362646" y="357717"/>
                  </a:lnTo>
                  <a:lnTo>
                    <a:pt x="360735" y="360577"/>
                  </a:lnTo>
                  <a:lnTo>
                    <a:pt x="339135" y="377012"/>
                  </a:lnTo>
                  <a:lnTo>
                    <a:pt x="335957" y="378328"/>
                  </a:lnTo>
                  <a:lnTo>
                    <a:pt x="319087" y="380999"/>
                  </a:lnTo>
                  <a:lnTo>
                    <a:pt x="52387" y="380999"/>
                  </a:lnTo>
                  <a:lnTo>
                    <a:pt x="32339" y="377012"/>
                  </a:lnTo>
                  <a:lnTo>
                    <a:pt x="29161" y="375695"/>
                  </a:lnTo>
                  <a:lnTo>
                    <a:pt x="8828" y="357717"/>
                  </a:lnTo>
                  <a:lnTo>
                    <a:pt x="6917" y="354857"/>
                  </a:lnTo>
                  <a:lnTo>
                    <a:pt x="5304" y="351838"/>
                  </a:lnTo>
                  <a:lnTo>
                    <a:pt x="3987" y="348660"/>
                  </a:lnTo>
                  <a:lnTo>
                    <a:pt x="2671" y="345482"/>
                  </a:lnTo>
                  <a:lnTo>
                    <a:pt x="1677" y="342206"/>
                  </a:lnTo>
                  <a:lnTo>
                    <a:pt x="1006" y="338832"/>
                  </a:lnTo>
                  <a:lnTo>
                    <a:pt x="335" y="335459"/>
                  </a:lnTo>
                  <a:lnTo>
                    <a:pt x="0" y="332052"/>
                  </a:lnTo>
                  <a:lnTo>
                    <a:pt x="0" y="328612"/>
                  </a:lnTo>
                  <a:close/>
                </a:path>
              </a:pathLst>
            </a:custGeom>
            <a:noFill/>
            <a:ln cap="flat" cmpd="sng" w="9525">
              <a:solidFill>
                <a:srgbClr val="BED9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5697884" y="1651396"/>
              <a:ext cx="38100" cy="600075"/>
            </a:xfrm>
            <a:custGeom>
              <a:rect b="b" l="l" r="r" t="t"/>
              <a:pathLst>
                <a:path extrusionOk="0" h="600075" w="38100">
                  <a:moveTo>
                    <a:pt x="38099" y="600074"/>
                  </a:moveTo>
                  <a:lnTo>
                    <a:pt x="0" y="60007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00074"/>
                  </a:lnTo>
                  <a:close/>
                </a:path>
              </a:pathLst>
            </a:custGeom>
            <a:solidFill>
              <a:srgbClr val="BED9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5529262" y="1456134"/>
              <a:ext cx="371475" cy="381000"/>
            </a:xfrm>
            <a:custGeom>
              <a:rect b="b" l="l" r="r" t="t"/>
              <a:pathLst>
                <a:path extrusionOk="0" h="381000" w="371475">
                  <a:moveTo>
                    <a:pt x="322527" y="380999"/>
                  </a:moveTo>
                  <a:lnTo>
                    <a:pt x="48947" y="380999"/>
                  </a:lnTo>
                  <a:lnTo>
                    <a:pt x="45540" y="380664"/>
                  </a:lnTo>
                  <a:lnTo>
                    <a:pt x="10739" y="360577"/>
                  </a:lnTo>
                  <a:lnTo>
                    <a:pt x="0" y="332052"/>
                  </a:lnTo>
                  <a:lnTo>
                    <a:pt x="0" y="328612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22527" y="0"/>
                  </a:lnTo>
                  <a:lnTo>
                    <a:pt x="358563" y="17776"/>
                  </a:lnTo>
                  <a:lnTo>
                    <a:pt x="371474" y="48947"/>
                  </a:lnTo>
                  <a:lnTo>
                    <a:pt x="371474" y="332052"/>
                  </a:lnTo>
                  <a:lnTo>
                    <a:pt x="353698" y="368088"/>
                  </a:lnTo>
                  <a:lnTo>
                    <a:pt x="325934" y="380664"/>
                  </a:lnTo>
                  <a:lnTo>
                    <a:pt x="322527" y="380999"/>
                  </a:lnTo>
                  <a:close/>
                </a:path>
              </a:pathLst>
            </a:custGeom>
            <a:solidFill>
              <a:srgbClr val="DEEC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5529262" y="1456134"/>
              <a:ext cx="371475" cy="381000"/>
            </a:xfrm>
            <a:custGeom>
              <a:rect b="b" l="l" r="r" t="t"/>
              <a:pathLst>
                <a:path extrusionOk="0" h="381000" w="371475">
                  <a:moveTo>
                    <a:pt x="0" y="32861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52387" y="0"/>
                  </a:lnTo>
                  <a:lnTo>
                    <a:pt x="319087" y="0"/>
                  </a:lnTo>
                  <a:lnTo>
                    <a:pt x="322527" y="0"/>
                  </a:lnTo>
                  <a:lnTo>
                    <a:pt x="325934" y="335"/>
                  </a:lnTo>
                  <a:lnTo>
                    <a:pt x="329307" y="1006"/>
                  </a:lnTo>
                  <a:lnTo>
                    <a:pt x="332681" y="1677"/>
                  </a:lnTo>
                  <a:lnTo>
                    <a:pt x="362646" y="23282"/>
                  </a:lnTo>
                  <a:lnTo>
                    <a:pt x="364557" y="26142"/>
                  </a:lnTo>
                  <a:lnTo>
                    <a:pt x="366170" y="29161"/>
                  </a:lnTo>
                  <a:lnTo>
                    <a:pt x="367487" y="32339"/>
                  </a:lnTo>
                  <a:lnTo>
                    <a:pt x="368803" y="35517"/>
                  </a:lnTo>
                  <a:lnTo>
                    <a:pt x="371474" y="52387"/>
                  </a:lnTo>
                  <a:lnTo>
                    <a:pt x="371474" y="328612"/>
                  </a:lnTo>
                  <a:lnTo>
                    <a:pt x="367487" y="348660"/>
                  </a:lnTo>
                  <a:lnTo>
                    <a:pt x="366170" y="351838"/>
                  </a:lnTo>
                  <a:lnTo>
                    <a:pt x="364557" y="354857"/>
                  </a:lnTo>
                  <a:lnTo>
                    <a:pt x="362646" y="357717"/>
                  </a:lnTo>
                  <a:lnTo>
                    <a:pt x="360735" y="360577"/>
                  </a:lnTo>
                  <a:lnTo>
                    <a:pt x="339135" y="377012"/>
                  </a:lnTo>
                  <a:lnTo>
                    <a:pt x="335957" y="378328"/>
                  </a:lnTo>
                  <a:lnTo>
                    <a:pt x="319087" y="380999"/>
                  </a:lnTo>
                  <a:lnTo>
                    <a:pt x="52387" y="380999"/>
                  </a:lnTo>
                  <a:lnTo>
                    <a:pt x="32339" y="377012"/>
                  </a:lnTo>
                  <a:lnTo>
                    <a:pt x="29161" y="375695"/>
                  </a:lnTo>
                  <a:lnTo>
                    <a:pt x="8828" y="357717"/>
                  </a:lnTo>
                  <a:lnTo>
                    <a:pt x="6917" y="354857"/>
                  </a:lnTo>
                  <a:lnTo>
                    <a:pt x="5304" y="351838"/>
                  </a:lnTo>
                  <a:lnTo>
                    <a:pt x="3987" y="348660"/>
                  </a:lnTo>
                  <a:lnTo>
                    <a:pt x="2671" y="345482"/>
                  </a:lnTo>
                  <a:lnTo>
                    <a:pt x="1677" y="342206"/>
                  </a:lnTo>
                  <a:lnTo>
                    <a:pt x="1006" y="338832"/>
                  </a:lnTo>
                  <a:lnTo>
                    <a:pt x="335" y="335459"/>
                  </a:lnTo>
                  <a:lnTo>
                    <a:pt x="0" y="332052"/>
                  </a:lnTo>
                  <a:lnTo>
                    <a:pt x="0" y="328612"/>
                  </a:lnTo>
                  <a:close/>
                </a:path>
              </a:pathLst>
            </a:custGeom>
            <a:noFill/>
            <a:ln cap="flat" cmpd="sng" w="9525">
              <a:solidFill>
                <a:srgbClr val="BED9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39" name="Google Shape;339;p26"/>
          <p:cNvSpPr txBox="1"/>
          <p:nvPr/>
        </p:nvSpPr>
        <p:spPr>
          <a:xfrm>
            <a:off x="1801812" y="2364424"/>
            <a:ext cx="2247300" cy="25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3619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University/College </a:t>
            </a: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🎓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065" lvl="0" marL="12065" marR="5080" rtl="0" algn="just">
              <a:lnSpc>
                <a:spcPct val="150100"/>
              </a:lnSpc>
              <a:spcBef>
                <a:spcPts val="825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will be  evaluated by the faculty of  a university/college on the  speed, accuracy, and  effectiveness of the  automatic attendance  system in a large  classroom.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26"/>
          <p:cNvSpPr txBox="1"/>
          <p:nvPr/>
        </p:nvSpPr>
        <p:spPr>
          <a:xfrm>
            <a:off x="2793325" y="1467250"/>
            <a:ext cx="3145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	                                      2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26"/>
          <p:cNvSpPr txBox="1"/>
          <p:nvPr/>
        </p:nvSpPr>
        <p:spPr>
          <a:xfrm>
            <a:off x="4573587" y="2401887"/>
            <a:ext cx="2245500" cy="18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602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Schools</a:t>
            </a:r>
            <a:endParaRPr b="1" sz="1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525" lvl="0" marL="12065" marR="5080" rtl="0" algn="ctr">
              <a:lnSpc>
                <a:spcPct val="1505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will be  evaluated by  schoolteachers on how the  technology helps  streamline attendance  reports, reduce errors, and  save time.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42" name="Google Shape;342;p26"/>
          <p:cNvGrpSpPr/>
          <p:nvPr/>
        </p:nvGrpSpPr>
        <p:grpSpPr>
          <a:xfrm>
            <a:off x="8301037" y="1456134"/>
            <a:ext cx="371475" cy="795337"/>
            <a:chOff x="8301037" y="1456134"/>
            <a:chExt cx="371475" cy="795337"/>
          </a:xfrm>
        </p:grpSpPr>
        <p:sp>
          <p:nvSpPr>
            <p:cNvPr id="343" name="Google Shape;343;p26"/>
            <p:cNvSpPr/>
            <p:nvPr/>
          </p:nvSpPr>
          <p:spPr>
            <a:xfrm>
              <a:off x="8469659" y="1651396"/>
              <a:ext cx="38100" cy="600075"/>
            </a:xfrm>
            <a:custGeom>
              <a:rect b="b" l="l" r="r" t="t"/>
              <a:pathLst>
                <a:path extrusionOk="0" h="600075" w="38100">
                  <a:moveTo>
                    <a:pt x="38099" y="600074"/>
                  </a:moveTo>
                  <a:lnTo>
                    <a:pt x="0" y="60007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00074"/>
                  </a:lnTo>
                  <a:close/>
                </a:path>
              </a:pathLst>
            </a:custGeom>
            <a:solidFill>
              <a:srgbClr val="BED9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8301037" y="1456134"/>
              <a:ext cx="371475" cy="381000"/>
            </a:xfrm>
            <a:custGeom>
              <a:rect b="b" l="l" r="r" t="t"/>
              <a:pathLst>
                <a:path extrusionOk="0" h="381000" w="371475">
                  <a:moveTo>
                    <a:pt x="322527" y="380999"/>
                  </a:moveTo>
                  <a:lnTo>
                    <a:pt x="48947" y="380999"/>
                  </a:lnTo>
                  <a:lnTo>
                    <a:pt x="45540" y="380664"/>
                  </a:lnTo>
                  <a:lnTo>
                    <a:pt x="10739" y="360577"/>
                  </a:lnTo>
                  <a:lnTo>
                    <a:pt x="0" y="332052"/>
                  </a:lnTo>
                  <a:lnTo>
                    <a:pt x="0" y="328612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22527" y="0"/>
                  </a:lnTo>
                  <a:lnTo>
                    <a:pt x="358563" y="17776"/>
                  </a:lnTo>
                  <a:lnTo>
                    <a:pt x="371474" y="48947"/>
                  </a:lnTo>
                  <a:lnTo>
                    <a:pt x="371474" y="332052"/>
                  </a:lnTo>
                  <a:lnTo>
                    <a:pt x="353698" y="368088"/>
                  </a:lnTo>
                  <a:lnTo>
                    <a:pt x="325934" y="380664"/>
                  </a:lnTo>
                  <a:lnTo>
                    <a:pt x="322527" y="380999"/>
                  </a:lnTo>
                  <a:close/>
                </a:path>
              </a:pathLst>
            </a:custGeom>
            <a:solidFill>
              <a:srgbClr val="DEEC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8301037" y="1456134"/>
              <a:ext cx="371475" cy="381000"/>
            </a:xfrm>
            <a:custGeom>
              <a:rect b="b" l="l" r="r" t="t"/>
              <a:pathLst>
                <a:path extrusionOk="0" h="381000" w="371475">
                  <a:moveTo>
                    <a:pt x="0" y="32861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52387" y="0"/>
                  </a:lnTo>
                  <a:lnTo>
                    <a:pt x="319087" y="0"/>
                  </a:lnTo>
                  <a:lnTo>
                    <a:pt x="322527" y="0"/>
                  </a:lnTo>
                  <a:lnTo>
                    <a:pt x="325934" y="335"/>
                  </a:lnTo>
                  <a:lnTo>
                    <a:pt x="329307" y="1006"/>
                  </a:lnTo>
                  <a:lnTo>
                    <a:pt x="332681" y="1677"/>
                  </a:lnTo>
                  <a:lnTo>
                    <a:pt x="362646" y="23282"/>
                  </a:lnTo>
                  <a:lnTo>
                    <a:pt x="364557" y="26142"/>
                  </a:lnTo>
                  <a:lnTo>
                    <a:pt x="366170" y="29161"/>
                  </a:lnTo>
                  <a:lnTo>
                    <a:pt x="367487" y="32339"/>
                  </a:lnTo>
                  <a:lnTo>
                    <a:pt x="368803" y="35517"/>
                  </a:lnTo>
                  <a:lnTo>
                    <a:pt x="371474" y="52387"/>
                  </a:lnTo>
                  <a:lnTo>
                    <a:pt x="371474" y="328612"/>
                  </a:lnTo>
                  <a:lnTo>
                    <a:pt x="367487" y="348660"/>
                  </a:lnTo>
                  <a:lnTo>
                    <a:pt x="366170" y="351838"/>
                  </a:lnTo>
                  <a:lnTo>
                    <a:pt x="364557" y="354857"/>
                  </a:lnTo>
                  <a:lnTo>
                    <a:pt x="362646" y="357717"/>
                  </a:lnTo>
                  <a:lnTo>
                    <a:pt x="360735" y="360577"/>
                  </a:lnTo>
                  <a:lnTo>
                    <a:pt x="339135" y="377012"/>
                  </a:lnTo>
                  <a:lnTo>
                    <a:pt x="335957" y="378328"/>
                  </a:lnTo>
                  <a:lnTo>
                    <a:pt x="319087" y="380999"/>
                  </a:lnTo>
                  <a:lnTo>
                    <a:pt x="52387" y="380999"/>
                  </a:lnTo>
                  <a:lnTo>
                    <a:pt x="32339" y="377012"/>
                  </a:lnTo>
                  <a:lnTo>
                    <a:pt x="29161" y="375695"/>
                  </a:lnTo>
                  <a:lnTo>
                    <a:pt x="8828" y="357717"/>
                  </a:lnTo>
                  <a:lnTo>
                    <a:pt x="6917" y="354857"/>
                  </a:lnTo>
                  <a:lnTo>
                    <a:pt x="5304" y="351838"/>
                  </a:lnTo>
                  <a:lnTo>
                    <a:pt x="3987" y="348660"/>
                  </a:lnTo>
                  <a:lnTo>
                    <a:pt x="2671" y="345482"/>
                  </a:lnTo>
                  <a:lnTo>
                    <a:pt x="1677" y="342206"/>
                  </a:lnTo>
                  <a:lnTo>
                    <a:pt x="1006" y="338832"/>
                  </a:lnTo>
                  <a:lnTo>
                    <a:pt x="335" y="335459"/>
                  </a:lnTo>
                  <a:lnTo>
                    <a:pt x="0" y="332052"/>
                  </a:lnTo>
                  <a:lnTo>
                    <a:pt x="0" y="328612"/>
                  </a:lnTo>
                  <a:close/>
                </a:path>
              </a:pathLst>
            </a:custGeom>
            <a:noFill/>
            <a:ln cap="flat" cmpd="sng" w="9525">
              <a:solidFill>
                <a:srgbClr val="BED9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46" name="Google Shape;346;p26"/>
          <p:cNvSpPr txBox="1"/>
          <p:nvPr/>
        </p:nvSpPr>
        <p:spPr>
          <a:xfrm>
            <a:off x="8407400" y="1467246"/>
            <a:ext cx="158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26"/>
          <p:cNvSpPr txBox="1"/>
          <p:nvPr/>
        </p:nvSpPr>
        <p:spPr>
          <a:xfrm>
            <a:off x="7373937" y="2364424"/>
            <a:ext cx="21786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476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Businesses </a:t>
            </a:r>
            <a:r>
              <a:rPr b="1" lang="en-US" sz="1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🏢</a:t>
            </a:r>
            <a:endParaRPr b="1"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ctr">
              <a:lnSpc>
                <a:spcPct val="150500"/>
              </a:lnSpc>
              <a:spcBef>
                <a:spcPts val="82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will be  evaluated by a client's  business to test how  accurately and quickly the  system logs employee  attendance and tracks  productivity.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"/>
          <p:cNvSpPr txBox="1"/>
          <p:nvPr>
            <p:ph type="title"/>
          </p:nvPr>
        </p:nvSpPr>
        <p:spPr>
          <a:xfrm>
            <a:off x="1630345" y="958850"/>
            <a:ext cx="51951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45"/>
              </a:buClr>
              <a:buSzPts val="3300"/>
              <a:buFont typeface="Lucida Sans"/>
              <a:buNone/>
            </a:pPr>
            <a:r>
              <a:rPr lang="en-US">
                <a:solidFill>
                  <a:schemeClr val="lt1"/>
                </a:solidFill>
              </a:rPr>
              <a:t>Testing Procedures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53" name="Google Shape;353;p27"/>
          <p:cNvGrpSpPr/>
          <p:nvPr/>
        </p:nvGrpSpPr>
        <p:grpSpPr>
          <a:xfrm>
            <a:off x="1652587" y="1694656"/>
            <a:ext cx="3971925" cy="1724025"/>
            <a:chOff x="1652587" y="1700212"/>
            <a:chExt cx="3971925" cy="1724025"/>
          </a:xfrm>
        </p:grpSpPr>
        <p:sp>
          <p:nvSpPr>
            <p:cNvPr id="354" name="Google Shape;354;p27"/>
            <p:cNvSpPr/>
            <p:nvPr/>
          </p:nvSpPr>
          <p:spPr>
            <a:xfrm>
              <a:off x="1652587" y="1700212"/>
              <a:ext cx="3971925" cy="1724025"/>
            </a:xfrm>
            <a:custGeom>
              <a:rect b="b" l="l" r="r" t="t"/>
              <a:pathLst>
                <a:path extrusionOk="0" h="1724025" w="3971925">
                  <a:moveTo>
                    <a:pt x="3922976" y="1724024"/>
                  </a:moveTo>
                  <a:lnTo>
                    <a:pt x="48947" y="1724024"/>
                  </a:lnTo>
                  <a:lnTo>
                    <a:pt x="45541" y="1723689"/>
                  </a:lnTo>
                  <a:lnTo>
                    <a:pt x="10739" y="1703602"/>
                  </a:lnTo>
                  <a:lnTo>
                    <a:pt x="0" y="1675076"/>
                  </a:lnTo>
                  <a:lnTo>
                    <a:pt x="0" y="167163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922976" y="0"/>
                  </a:lnTo>
                  <a:lnTo>
                    <a:pt x="3959012" y="17776"/>
                  </a:lnTo>
                  <a:lnTo>
                    <a:pt x="3971924" y="48947"/>
                  </a:lnTo>
                  <a:lnTo>
                    <a:pt x="3971924" y="1675076"/>
                  </a:lnTo>
                  <a:lnTo>
                    <a:pt x="3954148" y="1711112"/>
                  </a:lnTo>
                  <a:lnTo>
                    <a:pt x="3926383" y="1723689"/>
                  </a:lnTo>
                  <a:lnTo>
                    <a:pt x="3922976" y="1724024"/>
                  </a:lnTo>
                  <a:close/>
                </a:path>
              </a:pathLst>
            </a:custGeom>
            <a:solidFill>
              <a:srgbClr val="DEEC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1652587" y="1700212"/>
              <a:ext cx="3971925" cy="1724025"/>
            </a:xfrm>
            <a:custGeom>
              <a:rect b="b" l="l" r="r" t="t"/>
              <a:pathLst>
                <a:path extrusionOk="0" h="1724025" w="3971925">
                  <a:moveTo>
                    <a:pt x="0" y="167163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1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919537" y="0"/>
                  </a:lnTo>
                  <a:lnTo>
                    <a:pt x="3922976" y="0"/>
                  </a:lnTo>
                  <a:lnTo>
                    <a:pt x="3926383" y="335"/>
                  </a:lnTo>
                  <a:lnTo>
                    <a:pt x="3929757" y="1006"/>
                  </a:lnTo>
                  <a:lnTo>
                    <a:pt x="3933130" y="1677"/>
                  </a:lnTo>
                  <a:lnTo>
                    <a:pt x="3936406" y="2671"/>
                  </a:lnTo>
                  <a:lnTo>
                    <a:pt x="3939584" y="3987"/>
                  </a:lnTo>
                  <a:lnTo>
                    <a:pt x="3942762" y="5303"/>
                  </a:lnTo>
                  <a:lnTo>
                    <a:pt x="3945781" y="6917"/>
                  </a:lnTo>
                  <a:lnTo>
                    <a:pt x="3948641" y="8828"/>
                  </a:lnTo>
                  <a:lnTo>
                    <a:pt x="3951502" y="10739"/>
                  </a:lnTo>
                  <a:lnTo>
                    <a:pt x="3963095" y="23282"/>
                  </a:lnTo>
                  <a:lnTo>
                    <a:pt x="3965006" y="26142"/>
                  </a:lnTo>
                  <a:lnTo>
                    <a:pt x="3971924" y="52387"/>
                  </a:lnTo>
                  <a:lnTo>
                    <a:pt x="3971924" y="1671637"/>
                  </a:lnTo>
                  <a:lnTo>
                    <a:pt x="3956580" y="1708680"/>
                  </a:lnTo>
                  <a:lnTo>
                    <a:pt x="3919537" y="1724024"/>
                  </a:lnTo>
                  <a:lnTo>
                    <a:pt x="52387" y="1724024"/>
                  </a:lnTo>
                  <a:lnTo>
                    <a:pt x="23282" y="1715195"/>
                  </a:lnTo>
                  <a:lnTo>
                    <a:pt x="20422" y="1713284"/>
                  </a:lnTo>
                  <a:lnTo>
                    <a:pt x="335" y="1678483"/>
                  </a:lnTo>
                  <a:lnTo>
                    <a:pt x="0" y="1675076"/>
                  </a:lnTo>
                  <a:lnTo>
                    <a:pt x="0" y="1671637"/>
                  </a:lnTo>
                  <a:close/>
                </a:path>
              </a:pathLst>
            </a:custGeom>
            <a:noFill/>
            <a:ln cap="flat" cmpd="sng" w="9525">
              <a:solidFill>
                <a:srgbClr val="BED9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56" name="Google Shape;356;p27"/>
          <p:cNvSpPr txBox="1"/>
          <p:nvPr/>
        </p:nvSpPr>
        <p:spPr>
          <a:xfrm>
            <a:off x="1811337" y="1821499"/>
            <a:ext cx="3385820" cy="1359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2B3249"/>
                </a:solidFill>
                <a:latin typeface="Lucida Sans"/>
                <a:ea typeface="Lucida Sans"/>
                <a:cs typeface="Lucida Sans"/>
                <a:sym typeface="Lucida Sans"/>
              </a:rPr>
              <a:t>Scenario 1 </a:t>
            </a:r>
            <a:r>
              <a:rPr lang="en-US" sz="19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🎭</a:t>
            </a:r>
            <a:endParaRPr sz="19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50500"/>
              </a:lnSpc>
              <a:spcBef>
                <a:spcPts val="82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B3249"/>
                </a:solidFill>
                <a:latin typeface="Trebuchet MS"/>
                <a:ea typeface="Trebuchet MS"/>
                <a:cs typeface="Trebuchet MS"/>
                <a:sym typeface="Trebuchet MS"/>
              </a:rPr>
              <a:t>Testing the facial recognition technology  with students or employees with and  without masks.</a:t>
            </a:r>
            <a:endParaRPr sz="13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57" name="Google Shape;357;p27"/>
          <p:cNvGrpSpPr/>
          <p:nvPr/>
        </p:nvGrpSpPr>
        <p:grpSpPr>
          <a:xfrm>
            <a:off x="1652587" y="3605212"/>
            <a:ext cx="3971925" cy="1419225"/>
            <a:chOff x="1652587" y="3605212"/>
            <a:chExt cx="3971925" cy="1419225"/>
          </a:xfrm>
        </p:grpSpPr>
        <p:sp>
          <p:nvSpPr>
            <p:cNvPr id="358" name="Google Shape;358;p27"/>
            <p:cNvSpPr/>
            <p:nvPr/>
          </p:nvSpPr>
          <p:spPr>
            <a:xfrm>
              <a:off x="1652587" y="3605212"/>
              <a:ext cx="3971925" cy="1419225"/>
            </a:xfrm>
            <a:custGeom>
              <a:rect b="b" l="l" r="r" t="t"/>
              <a:pathLst>
                <a:path extrusionOk="0" h="1419225" w="3971925">
                  <a:moveTo>
                    <a:pt x="3922976" y="1419224"/>
                  </a:moveTo>
                  <a:lnTo>
                    <a:pt x="48947" y="1419224"/>
                  </a:lnTo>
                  <a:lnTo>
                    <a:pt x="45541" y="1418888"/>
                  </a:lnTo>
                  <a:lnTo>
                    <a:pt x="10739" y="1398801"/>
                  </a:lnTo>
                  <a:lnTo>
                    <a:pt x="0" y="1370277"/>
                  </a:lnTo>
                  <a:lnTo>
                    <a:pt x="0" y="136683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922976" y="0"/>
                  </a:lnTo>
                  <a:lnTo>
                    <a:pt x="3959012" y="17775"/>
                  </a:lnTo>
                  <a:lnTo>
                    <a:pt x="3971924" y="48947"/>
                  </a:lnTo>
                  <a:lnTo>
                    <a:pt x="3971924" y="1370277"/>
                  </a:lnTo>
                  <a:lnTo>
                    <a:pt x="3954148" y="1406312"/>
                  </a:lnTo>
                  <a:lnTo>
                    <a:pt x="3926383" y="1418888"/>
                  </a:lnTo>
                  <a:lnTo>
                    <a:pt x="3922976" y="1419224"/>
                  </a:lnTo>
                  <a:close/>
                </a:path>
              </a:pathLst>
            </a:custGeom>
            <a:solidFill>
              <a:srgbClr val="DEEC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1652587" y="3605212"/>
              <a:ext cx="3971925" cy="1419225"/>
            </a:xfrm>
            <a:custGeom>
              <a:rect b="b" l="l" r="r" t="t"/>
              <a:pathLst>
                <a:path extrusionOk="0" h="1419225" w="3971925">
                  <a:moveTo>
                    <a:pt x="0" y="136683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7" y="38792"/>
                  </a:lnTo>
                  <a:lnTo>
                    <a:pt x="2671" y="35517"/>
                  </a:lnTo>
                  <a:lnTo>
                    <a:pt x="3987" y="32338"/>
                  </a:lnTo>
                  <a:lnTo>
                    <a:pt x="5304" y="29160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1"/>
                  </a:lnTo>
                  <a:lnTo>
                    <a:pt x="12911" y="17775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919537" y="0"/>
                  </a:lnTo>
                  <a:lnTo>
                    <a:pt x="3922976" y="0"/>
                  </a:lnTo>
                  <a:lnTo>
                    <a:pt x="3926383" y="335"/>
                  </a:lnTo>
                  <a:lnTo>
                    <a:pt x="3948641" y="8828"/>
                  </a:lnTo>
                  <a:lnTo>
                    <a:pt x="3951502" y="10739"/>
                  </a:lnTo>
                  <a:lnTo>
                    <a:pt x="3963095" y="23282"/>
                  </a:lnTo>
                  <a:lnTo>
                    <a:pt x="3965006" y="26142"/>
                  </a:lnTo>
                  <a:lnTo>
                    <a:pt x="3971924" y="52387"/>
                  </a:lnTo>
                  <a:lnTo>
                    <a:pt x="3971924" y="1366837"/>
                  </a:lnTo>
                  <a:lnTo>
                    <a:pt x="3956580" y="1403880"/>
                  </a:lnTo>
                  <a:lnTo>
                    <a:pt x="3954148" y="1406312"/>
                  </a:lnTo>
                  <a:lnTo>
                    <a:pt x="3951502" y="1408484"/>
                  </a:lnTo>
                  <a:lnTo>
                    <a:pt x="3948641" y="1410395"/>
                  </a:lnTo>
                  <a:lnTo>
                    <a:pt x="3945781" y="1412306"/>
                  </a:lnTo>
                  <a:lnTo>
                    <a:pt x="3942762" y="1413919"/>
                  </a:lnTo>
                  <a:lnTo>
                    <a:pt x="3939584" y="1415236"/>
                  </a:lnTo>
                  <a:lnTo>
                    <a:pt x="3936406" y="1416552"/>
                  </a:lnTo>
                  <a:lnTo>
                    <a:pt x="3933130" y="1417546"/>
                  </a:lnTo>
                  <a:lnTo>
                    <a:pt x="3929757" y="1418217"/>
                  </a:lnTo>
                  <a:lnTo>
                    <a:pt x="3926383" y="1418888"/>
                  </a:lnTo>
                  <a:lnTo>
                    <a:pt x="3922976" y="1419224"/>
                  </a:lnTo>
                  <a:lnTo>
                    <a:pt x="3919537" y="1419224"/>
                  </a:lnTo>
                  <a:lnTo>
                    <a:pt x="52387" y="1419224"/>
                  </a:lnTo>
                  <a:lnTo>
                    <a:pt x="48947" y="1419224"/>
                  </a:lnTo>
                  <a:lnTo>
                    <a:pt x="45541" y="1418888"/>
                  </a:lnTo>
                  <a:lnTo>
                    <a:pt x="42167" y="1418217"/>
                  </a:lnTo>
                  <a:lnTo>
                    <a:pt x="38793" y="1417547"/>
                  </a:lnTo>
                  <a:lnTo>
                    <a:pt x="23282" y="1410395"/>
                  </a:lnTo>
                  <a:lnTo>
                    <a:pt x="20422" y="1408484"/>
                  </a:lnTo>
                  <a:lnTo>
                    <a:pt x="17776" y="1406312"/>
                  </a:lnTo>
                  <a:lnTo>
                    <a:pt x="15344" y="1403880"/>
                  </a:lnTo>
                  <a:lnTo>
                    <a:pt x="12911" y="1401448"/>
                  </a:lnTo>
                  <a:lnTo>
                    <a:pt x="10739" y="1398801"/>
                  </a:lnTo>
                  <a:lnTo>
                    <a:pt x="8828" y="1395941"/>
                  </a:lnTo>
                  <a:lnTo>
                    <a:pt x="6917" y="1393081"/>
                  </a:lnTo>
                  <a:lnTo>
                    <a:pt x="1006" y="1377057"/>
                  </a:lnTo>
                  <a:lnTo>
                    <a:pt x="335" y="1373684"/>
                  </a:lnTo>
                  <a:lnTo>
                    <a:pt x="0" y="1370277"/>
                  </a:lnTo>
                  <a:lnTo>
                    <a:pt x="0" y="1366837"/>
                  </a:lnTo>
                  <a:close/>
                </a:path>
              </a:pathLst>
            </a:custGeom>
            <a:noFill/>
            <a:ln cap="flat" cmpd="sng" w="9525">
              <a:solidFill>
                <a:srgbClr val="BED9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60" name="Google Shape;360;p27"/>
          <p:cNvSpPr txBox="1"/>
          <p:nvPr/>
        </p:nvSpPr>
        <p:spPr>
          <a:xfrm>
            <a:off x="1867599" y="3839012"/>
            <a:ext cx="32733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2B3249"/>
                </a:solidFill>
                <a:latin typeface="Lucida Sans"/>
                <a:ea typeface="Lucida Sans"/>
                <a:cs typeface="Lucida Sans"/>
                <a:sym typeface="Lucida Sans"/>
              </a:rPr>
              <a:t>Scenario 2</a:t>
            </a:r>
            <a:r>
              <a:rPr lang="en-US" sz="19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🎭</a:t>
            </a:r>
            <a:endParaRPr sz="19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48100"/>
              </a:lnSpc>
              <a:spcBef>
                <a:spcPts val="93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B3249"/>
                </a:solidFill>
                <a:latin typeface="Trebuchet MS"/>
                <a:ea typeface="Trebuchet MS"/>
                <a:cs typeface="Trebuchet MS"/>
                <a:sym typeface="Trebuchet MS"/>
              </a:rPr>
              <a:t>Testing the effectiveness of AI Agent in  tracking attendance over a week.</a:t>
            </a:r>
            <a:endParaRPr sz="13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61" name="Google Shape;361;p27"/>
          <p:cNvGrpSpPr/>
          <p:nvPr/>
        </p:nvGrpSpPr>
        <p:grpSpPr>
          <a:xfrm>
            <a:off x="5805486" y="3605212"/>
            <a:ext cx="3981450" cy="1419225"/>
            <a:chOff x="5805486" y="3605212"/>
            <a:chExt cx="3981450" cy="1419225"/>
          </a:xfrm>
        </p:grpSpPr>
        <p:sp>
          <p:nvSpPr>
            <p:cNvPr id="362" name="Google Shape;362;p27"/>
            <p:cNvSpPr/>
            <p:nvPr/>
          </p:nvSpPr>
          <p:spPr>
            <a:xfrm>
              <a:off x="5805486" y="3605212"/>
              <a:ext cx="3981450" cy="1419225"/>
            </a:xfrm>
            <a:custGeom>
              <a:rect b="b" l="l" r="r" t="t"/>
              <a:pathLst>
                <a:path extrusionOk="0" h="1419225" w="3981450">
                  <a:moveTo>
                    <a:pt x="3932502" y="1419224"/>
                  </a:moveTo>
                  <a:lnTo>
                    <a:pt x="48948" y="1419224"/>
                  </a:lnTo>
                  <a:lnTo>
                    <a:pt x="45540" y="1418888"/>
                  </a:lnTo>
                  <a:lnTo>
                    <a:pt x="10740" y="1398801"/>
                  </a:lnTo>
                  <a:lnTo>
                    <a:pt x="0" y="1370277"/>
                  </a:lnTo>
                  <a:lnTo>
                    <a:pt x="0" y="1366837"/>
                  </a:lnTo>
                  <a:lnTo>
                    <a:pt x="0" y="48947"/>
                  </a:lnTo>
                  <a:lnTo>
                    <a:pt x="17775" y="12911"/>
                  </a:lnTo>
                  <a:lnTo>
                    <a:pt x="48948" y="0"/>
                  </a:lnTo>
                  <a:lnTo>
                    <a:pt x="3932502" y="0"/>
                  </a:lnTo>
                  <a:lnTo>
                    <a:pt x="3968538" y="17775"/>
                  </a:lnTo>
                  <a:lnTo>
                    <a:pt x="3981450" y="48947"/>
                  </a:lnTo>
                  <a:lnTo>
                    <a:pt x="3981450" y="1370277"/>
                  </a:lnTo>
                  <a:lnTo>
                    <a:pt x="3963673" y="1406312"/>
                  </a:lnTo>
                  <a:lnTo>
                    <a:pt x="3935908" y="1418888"/>
                  </a:lnTo>
                  <a:lnTo>
                    <a:pt x="3932502" y="1419224"/>
                  </a:lnTo>
                  <a:close/>
                </a:path>
              </a:pathLst>
            </a:custGeom>
            <a:solidFill>
              <a:srgbClr val="DEEC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5805486" y="3605212"/>
              <a:ext cx="3981450" cy="1419225"/>
            </a:xfrm>
            <a:custGeom>
              <a:rect b="b" l="l" r="r" t="t"/>
              <a:pathLst>
                <a:path extrusionOk="0" h="1419225" w="3981450">
                  <a:moveTo>
                    <a:pt x="0" y="136683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5343" y="15343"/>
                  </a:lnTo>
                  <a:lnTo>
                    <a:pt x="17775" y="12911"/>
                  </a:lnTo>
                  <a:lnTo>
                    <a:pt x="20421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48948" y="0"/>
                  </a:lnTo>
                  <a:lnTo>
                    <a:pt x="52388" y="0"/>
                  </a:lnTo>
                  <a:lnTo>
                    <a:pt x="3929062" y="0"/>
                  </a:lnTo>
                  <a:lnTo>
                    <a:pt x="3932502" y="0"/>
                  </a:lnTo>
                  <a:lnTo>
                    <a:pt x="3935908" y="335"/>
                  </a:lnTo>
                  <a:lnTo>
                    <a:pt x="3958166" y="8828"/>
                  </a:lnTo>
                  <a:lnTo>
                    <a:pt x="3961027" y="10739"/>
                  </a:lnTo>
                  <a:lnTo>
                    <a:pt x="3972620" y="23282"/>
                  </a:lnTo>
                  <a:lnTo>
                    <a:pt x="3974530" y="26142"/>
                  </a:lnTo>
                  <a:lnTo>
                    <a:pt x="3980442" y="42166"/>
                  </a:lnTo>
                  <a:lnTo>
                    <a:pt x="3981114" y="45540"/>
                  </a:lnTo>
                  <a:lnTo>
                    <a:pt x="3981450" y="48947"/>
                  </a:lnTo>
                  <a:lnTo>
                    <a:pt x="3981450" y="52387"/>
                  </a:lnTo>
                  <a:lnTo>
                    <a:pt x="3981450" y="1366837"/>
                  </a:lnTo>
                  <a:lnTo>
                    <a:pt x="3981450" y="1370277"/>
                  </a:lnTo>
                  <a:lnTo>
                    <a:pt x="3981114" y="1373684"/>
                  </a:lnTo>
                  <a:lnTo>
                    <a:pt x="3980442" y="1377057"/>
                  </a:lnTo>
                  <a:lnTo>
                    <a:pt x="3979771" y="1380430"/>
                  </a:lnTo>
                  <a:lnTo>
                    <a:pt x="3966105" y="1403880"/>
                  </a:lnTo>
                  <a:lnTo>
                    <a:pt x="3963673" y="1406312"/>
                  </a:lnTo>
                  <a:lnTo>
                    <a:pt x="3961027" y="1408484"/>
                  </a:lnTo>
                  <a:lnTo>
                    <a:pt x="3958165" y="1410395"/>
                  </a:lnTo>
                  <a:lnTo>
                    <a:pt x="3955306" y="1412306"/>
                  </a:lnTo>
                  <a:lnTo>
                    <a:pt x="3952286" y="1413919"/>
                  </a:lnTo>
                  <a:lnTo>
                    <a:pt x="3949109" y="1415236"/>
                  </a:lnTo>
                  <a:lnTo>
                    <a:pt x="3945930" y="1416552"/>
                  </a:lnTo>
                  <a:lnTo>
                    <a:pt x="3942655" y="1417546"/>
                  </a:lnTo>
                  <a:lnTo>
                    <a:pt x="3939281" y="1418217"/>
                  </a:lnTo>
                  <a:lnTo>
                    <a:pt x="3935908" y="1418888"/>
                  </a:lnTo>
                  <a:lnTo>
                    <a:pt x="3932502" y="1419224"/>
                  </a:lnTo>
                  <a:lnTo>
                    <a:pt x="3929062" y="1419224"/>
                  </a:lnTo>
                  <a:lnTo>
                    <a:pt x="52388" y="1419224"/>
                  </a:lnTo>
                  <a:lnTo>
                    <a:pt x="48948" y="1419224"/>
                  </a:lnTo>
                  <a:lnTo>
                    <a:pt x="45540" y="1418888"/>
                  </a:lnTo>
                  <a:lnTo>
                    <a:pt x="42167" y="1418217"/>
                  </a:lnTo>
                  <a:lnTo>
                    <a:pt x="38793" y="1417547"/>
                  </a:lnTo>
                  <a:lnTo>
                    <a:pt x="15343" y="1403880"/>
                  </a:lnTo>
                  <a:lnTo>
                    <a:pt x="12911" y="1401448"/>
                  </a:lnTo>
                  <a:lnTo>
                    <a:pt x="0" y="1370277"/>
                  </a:lnTo>
                  <a:lnTo>
                    <a:pt x="0" y="1366837"/>
                  </a:lnTo>
                  <a:close/>
                </a:path>
              </a:pathLst>
            </a:custGeom>
            <a:noFill/>
            <a:ln cap="flat" cmpd="sng" w="9525">
              <a:solidFill>
                <a:srgbClr val="BED9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64" name="Google Shape;364;p27"/>
          <p:cNvSpPr txBox="1"/>
          <p:nvPr/>
        </p:nvSpPr>
        <p:spPr>
          <a:xfrm>
            <a:off x="5968999" y="3726499"/>
            <a:ext cx="3550285" cy="101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2B3249"/>
                </a:solidFill>
                <a:latin typeface="Lucida Sans"/>
                <a:ea typeface="Lucida Sans"/>
                <a:cs typeface="Lucida Sans"/>
                <a:sym typeface="Lucida Sans"/>
              </a:rPr>
              <a:t>Scenario 3 </a:t>
            </a:r>
            <a:r>
              <a:rPr lang="en-US" sz="19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🎭</a:t>
            </a:r>
            <a:endParaRPr sz="19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48100"/>
              </a:lnSpc>
              <a:spcBef>
                <a:spcPts val="93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B3249"/>
                </a:solidFill>
                <a:latin typeface="Trebuchet MS"/>
                <a:ea typeface="Trebuchet MS"/>
                <a:cs typeface="Trebuchet MS"/>
                <a:sym typeface="Trebuchet MS"/>
              </a:rPr>
              <a:t>Testing the data reporting system, and the  speed and accuracy of attendance reports.</a:t>
            </a:r>
            <a:endParaRPr sz="13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 txBox="1"/>
          <p:nvPr>
            <p:ph type="title"/>
          </p:nvPr>
        </p:nvSpPr>
        <p:spPr>
          <a:xfrm>
            <a:off x="1630346" y="1444625"/>
            <a:ext cx="41430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Century Gothic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Project Timeline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70" name="Google Shape;370;p28"/>
          <p:cNvGraphicFramePr/>
          <p:nvPr/>
        </p:nvGraphicFramePr>
        <p:xfrm>
          <a:off x="1640152" y="28671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{7C428275-E3A5-467D-80F7-52211CC19E6B}</a:tableStyleId>
              </a:tblPr>
              <a:tblGrid>
                <a:gridCol w="4067175"/>
                <a:gridCol w="4067175"/>
              </a:tblGrid>
              <a:tr h="916125">
                <a:tc gridSpan="2">
                  <a:txBody>
                    <a:bodyPr/>
                    <a:lstStyle/>
                    <a:p>
                      <a:pPr indent="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50" u="none" cap="none" strike="noStrike">
                          <a:solidFill>
                            <a:srgbClr val="2B324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Project Initiation &amp; Planning	                             2 Weeks</a:t>
                      </a:r>
                      <a:endParaRPr sz="15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663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</a:tr>
              <a:tr h="894200">
                <a:tc>
                  <a:txBody>
                    <a:bodyPr/>
                    <a:lstStyle/>
                    <a:p>
                      <a:pPr indent="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50" u="none" cap="none" strike="noStrike">
                          <a:solidFill>
                            <a:srgbClr val="2B324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Development of System Features</a:t>
                      </a:r>
                      <a:endParaRPr sz="15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5240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F4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50" u="none" cap="none" strike="noStrike">
                          <a:solidFill>
                            <a:srgbClr val="2B324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Months</a:t>
                      </a:r>
                      <a:endParaRPr sz="15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52400" marB="0" marR="0" marL="0">
                    <a:lnL cap="flat" cmpd="sng" w="12700">
                      <a:solidFill>
                        <a:srgbClr val="EBF4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0F0F0"/>
                    </a:solidFill>
                  </a:tcPr>
                </a:tc>
              </a:tr>
              <a:tr h="908825">
                <a:tc>
                  <a:txBody>
                    <a:bodyPr/>
                    <a:lstStyle/>
                    <a:p>
                      <a:pPr indent="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50" u="none" cap="none" strike="noStrike">
                          <a:solidFill>
                            <a:srgbClr val="2B324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Testing and Quality Assurance</a:t>
                      </a:r>
                      <a:endParaRPr sz="15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6192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F4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50" u="none" cap="none" strike="noStrike">
                          <a:solidFill>
                            <a:srgbClr val="2B324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 Weeks</a:t>
                      </a:r>
                      <a:endParaRPr sz="15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61925" marB="0" marR="0" marL="0">
                    <a:lnL cap="flat" cmpd="sng" w="12700">
                      <a:solidFill>
                        <a:srgbClr val="EBF4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901500">
                <a:tc>
                  <a:txBody>
                    <a:bodyPr/>
                    <a:lstStyle/>
                    <a:p>
                      <a:pPr indent="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50" u="none" cap="none" strike="noStrike">
                          <a:solidFill>
                            <a:srgbClr val="2B324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Deployment and Launch</a:t>
                      </a:r>
                      <a:endParaRPr sz="15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5240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F4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50" u="none" cap="none" strike="noStrike">
                          <a:solidFill>
                            <a:srgbClr val="2B324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 Weeks</a:t>
                      </a:r>
                      <a:endParaRPr sz="15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52400" marB="0" marR="0" marL="0">
                    <a:lnL cap="flat" cmpd="sng" w="12700">
                      <a:solidFill>
                        <a:srgbClr val="EBF4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